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3"/>
  </p:notesMasterIdLst>
  <p:sldIdLst>
    <p:sldId id="311" r:id="rId2"/>
    <p:sldId id="313" r:id="rId3"/>
    <p:sldId id="259" r:id="rId4"/>
    <p:sldId id="260" r:id="rId5"/>
    <p:sldId id="256" r:id="rId6"/>
    <p:sldId id="257" r:id="rId7"/>
    <p:sldId id="258" r:id="rId8"/>
    <p:sldId id="263" r:id="rId9"/>
    <p:sldId id="262" r:id="rId10"/>
    <p:sldId id="285" r:id="rId11"/>
    <p:sldId id="291" r:id="rId12"/>
    <p:sldId id="289" r:id="rId13"/>
    <p:sldId id="268" r:id="rId14"/>
    <p:sldId id="303" r:id="rId15"/>
    <p:sldId id="278" r:id="rId16"/>
    <p:sldId id="308" r:id="rId17"/>
    <p:sldId id="270" r:id="rId18"/>
    <p:sldId id="269" r:id="rId19"/>
    <p:sldId id="273" r:id="rId20"/>
    <p:sldId id="294" r:id="rId21"/>
    <p:sldId id="276" r:id="rId22"/>
    <p:sldId id="280" r:id="rId23"/>
    <p:sldId id="281" r:id="rId24"/>
    <p:sldId id="282" r:id="rId25"/>
    <p:sldId id="293" r:id="rId26"/>
    <p:sldId id="296" r:id="rId27"/>
    <p:sldId id="297" r:id="rId28"/>
    <p:sldId id="298" r:id="rId29"/>
    <p:sldId id="300" r:id="rId30"/>
    <p:sldId id="309" r:id="rId31"/>
    <p:sldId id="310" r:id="rId32"/>
    <p:sldId id="306" r:id="rId33"/>
    <p:sldId id="305" r:id="rId34"/>
    <p:sldId id="307" r:id="rId35"/>
    <p:sldId id="314" r:id="rId36"/>
    <p:sldId id="322" r:id="rId37"/>
    <p:sldId id="317" r:id="rId38"/>
    <p:sldId id="320" r:id="rId39"/>
    <p:sldId id="321" r:id="rId40"/>
    <p:sldId id="323" r:id="rId41"/>
    <p:sldId id="324" r:id="rId4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0" autoAdjust="0"/>
    <p:restoredTop sz="94708" autoAdjust="0"/>
  </p:normalViewPr>
  <p:slideViewPr>
    <p:cSldViewPr>
      <p:cViewPr varScale="1">
        <p:scale>
          <a:sx n="75" d="100"/>
          <a:sy n="75" d="100"/>
        </p:scale>
        <p:origin x="-1092" y="-90"/>
      </p:cViewPr>
      <p:guideLst>
        <p:guide orient="horz" pos="2160"/>
        <p:guide pos="2880"/>
      </p:guideLst>
    </p:cSldViewPr>
  </p:slideViewPr>
  <p:outlineViewPr>
    <p:cViewPr>
      <p:scale>
        <a:sx n="33" d="100"/>
        <a:sy n="33" d="100"/>
      </p:scale>
      <p:origin x="0" y="7020"/>
    </p:cViewPr>
  </p:outlineViewPr>
  <p:notesTextViewPr>
    <p:cViewPr>
      <p:scale>
        <a:sx n="100" d="100"/>
        <a:sy n="100" d="100"/>
      </p:scale>
      <p:origin x="0" y="0"/>
    </p:cViewPr>
  </p:notesTextViewPr>
  <p:sorterViewPr>
    <p:cViewPr>
      <p:scale>
        <a:sx n="66" d="100"/>
        <a:sy n="66" d="100"/>
      </p:scale>
      <p:origin x="0" y="589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4B50A7-E9E9-499C-B039-A0E8D26571A7}" type="doc">
      <dgm:prSet loTypeId="urn:microsoft.com/office/officeart/2005/8/layout/vList3#1" loCatId="list" qsTypeId="urn:microsoft.com/office/officeart/2005/8/quickstyle/3d2" qsCatId="3D" csTypeId="urn:microsoft.com/office/officeart/2005/8/colors/colorful1#1" csCatId="colorful" phldr="1"/>
      <dgm:spPr/>
      <dgm:t>
        <a:bodyPr/>
        <a:lstStyle/>
        <a:p>
          <a:endParaRPr lang="fr-FR"/>
        </a:p>
      </dgm:t>
    </dgm:pt>
    <dgm:pt modelId="{6E029C6A-D0CF-4FB7-B31B-979059CBC5C7}">
      <dgm:prSet phldrT="[Texte]" custT="1"/>
      <dgm:spPr/>
      <dgm:t>
        <a:bodyPr/>
        <a:lstStyle/>
        <a:p>
          <a:pPr algn="l"/>
          <a:r>
            <a:rPr lang="fr-FR" sz="2400" dirty="0" smtClean="0">
              <a:solidFill>
                <a:schemeClr val="tx1"/>
              </a:solidFill>
            </a:rPr>
            <a:t>Structure de gestion</a:t>
          </a:r>
          <a:endParaRPr lang="fr-FR" sz="2400" dirty="0">
            <a:solidFill>
              <a:schemeClr val="tx1"/>
            </a:solidFill>
          </a:endParaRPr>
        </a:p>
      </dgm:t>
    </dgm:pt>
    <dgm:pt modelId="{2E604534-42A4-4C2D-9434-3540521F2F1D}" type="parTrans" cxnId="{6AFEE7DD-C390-4FAC-97FE-AD762DE20860}">
      <dgm:prSet/>
      <dgm:spPr/>
      <dgm:t>
        <a:bodyPr/>
        <a:lstStyle/>
        <a:p>
          <a:endParaRPr lang="fr-FR"/>
        </a:p>
      </dgm:t>
    </dgm:pt>
    <dgm:pt modelId="{A29084A0-33DF-451C-8B8C-DB4F322EAC5F}" type="sibTrans" cxnId="{6AFEE7DD-C390-4FAC-97FE-AD762DE20860}">
      <dgm:prSet/>
      <dgm:spPr/>
      <dgm:t>
        <a:bodyPr/>
        <a:lstStyle/>
        <a:p>
          <a:endParaRPr lang="fr-FR"/>
        </a:p>
      </dgm:t>
    </dgm:pt>
    <dgm:pt modelId="{9BDF4275-DA3F-43C4-AF05-634F0DFB6427}">
      <dgm:prSet phldrT="[Texte]" custT="1"/>
      <dgm:spPr/>
      <dgm:t>
        <a:bodyPr/>
        <a:lstStyle/>
        <a:p>
          <a:pPr algn="l"/>
          <a:r>
            <a:rPr lang="fr-FR" sz="2400" dirty="0" smtClean="0">
              <a:solidFill>
                <a:schemeClr val="tx1"/>
              </a:solidFill>
            </a:rPr>
            <a:t>Gestion des données</a:t>
          </a:r>
          <a:endParaRPr lang="fr-FR" sz="2400" dirty="0">
            <a:solidFill>
              <a:schemeClr val="tx1"/>
            </a:solidFill>
          </a:endParaRPr>
        </a:p>
      </dgm:t>
    </dgm:pt>
    <dgm:pt modelId="{FE48515B-C238-4927-A985-DF9732101058}" type="parTrans" cxnId="{2B8FB841-356D-466E-A8E4-3189B28C0906}">
      <dgm:prSet/>
      <dgm:spPr/>
      <dgm:t>
        <a:bodyPr/>
        <a:lstStyle/>
        <a:p>
          <a:endParaRPr lang="fr-FR"/>
        </a:p>
      </dgm:t>
    </dgm:pt>
    <dgm:pt modelId="{B51204EC-4B14-4AE9-BF67-13826DC8215E}" type="sibTrans" cxnId="{2B8FB841-356D-466E-A8E4-3189B28C0906}">
      <dgm:prSet/>
      <dgm:spPr/>
      <dgm:t>
        <a:bodyPr/>
        <a:lstStyle/>
        <a:p>
          <a:endParaRPr lang="fr-FR"/>
        </a:p>
      </dgm:t>
    </dgm:pt>
    <dgm:pt modelId="{883B0190-5FAF-4684-980C-FEB52499FE4B}">
      <dgm:prSet phldrT="[Texte]" custT="1"/>
      <dgm:spPr/>
      <dgm:t>
        <a:bodyPr/>
        <a:lstStyle/>
        <a:p>
          <a:r>
            <a:rPr lang="fr-FR" sz="2400" dirty="0" smtClean="0">
              <a:solidFill>
                <a:schemeClr val="tx1"/>
              </a:solidFill>
            </a:rPr>
            <a:t>Gestion des communications</a:t>
          </a:r>
          <a:endParaRPr lang="fr-FR" sz="2400" dirty="0">
            <a:solidFill>
              <a:schemeClr val="tx1"/>
            </a:solidFill>
          </a:endParaRPr>
        </a:p>
      </dgm:t>
    </dgm:pt>
    <dgm:pt modelId="{87733D9A-51DA-4575-827E-7C18C3A8B54C}" type="parTrans" cxnId="{2BB1BB21-B4A9-47BF-A632-B895F6AC378F}">
      <dgm:prSet/>
      <dgm:spPr/>
      <dgm:t>
        <a:bodyPr/>
        <a:lstStyle/>
        <a:p>
          <a:endParaRPr lang="fr-FR"/>
        </a:p>
      </dgm:t>
    </dgm:pt>
    <dgm:pt modelId="{37E7DCCD-F3A7-4043-B8C6-B08C6F292D07}" type="sibTrans" cxnId="{2BB1BB21-B4A9-47BF-A632-B895F6AC378F}">
      <dgm:prSet/>
      <dgm:spPr/>
      <dgm:t>
        <a:bodyPr/>
        <a:lstStyle/>
        <a:p>
          <a:endParaRPr lang="fr-FR"/>
        </a:p>
      </dgm:t>
    </dgm:pt>
    <dgm:pt modelId="{348CDA7B-D9BD-40AB-8EBD-56D70F2696DE}">
      <dgm:prSet phldrT="[Texte]" custT="1"/>
      <dgm:spPr/>
      <dgm:t>
        <a:bodyPr/>
        <a:lstStyle/>
        <a:p>
          <a:r>
            <a:rPr lang="fr-FR" sz="1200" baseline="0" dirty="0" smtClean="0">
              <a:solidFill>
                <a:schemeClr val="tx1"/>
              </a:solidFill>
            </a:rPr>
            <a:t>           Administration de réseau</a:t>
          </a:r>
          <a:endParaRPr lang="fr-FR" sz="1200" baseline="0" dirty="0">
            <a:solidFill>
              <a:schemeClr val="tx1"/>
            </a:solidFill>
          </a:endParaRPr>
        </a:p>
      </dgm:t>
    </dgm:pt>
    <dgm:pt modelId="{76342829-44F2-408A-8097-27302750B210}" type="parTrans" cxnId="{66377540-6026-4785-85CE-7BED09315C03}">
      <dgm:prSet/>
      <dgm:spPr/>
      <dgm:t>
        <a:bodyPr/>
        <a:lstStyle/>
        <a:p>
          <a:endParaRPr lang="fr-FR"/>
        </a:p>
      </dgm:t>
    </dgm:pt>
    <dgm:pt modelId="{93BF12C0-58E2-4C23-8A48-C1402BA93177}" type="sibTrans" cxnId="{66377540-6026-4785-85CE-7BED09315C03}">
      <dgm:prSet/>
      <dgm:spPr/>
      <dgm:t>
        <a:bodyPr/>
        <a:lstStyle/>
        <a:p>
          <a:endParaRPr lang="fr-FR"/>
        </a:p>
      </dgm:t>
    </dgm:pt>
    <dgm:pt modelId="{EDA13011-D9E0-4B94-BEF5-D94063BE3F83}">
      <dgm:prSet custT="1"/>
      <dgm:spPr/>
      <dgm:t>
        <a:bodyPr/>
        <a:lstStyle/>
        <a:p>
          <a:pPr algn="l"/>
          <a:r>
            <a:rPr lang="fr-FR" sz="1600" baseline="0" dirty="0" smtClean="0">
              <a:solidFill>
                <a:schemeClr val="tx1"/>
              </a:solidFill>
            </a:rPr>
            <a:t>     </a:t>
          </a:r>
          <a:r>
            <a:rPr lang="fr-FR" sz="1200" baseline="0" dirty="0" smtClean="0">
              <a:solidFill>
                <a:schemeClr val="tx1"/>
              </a:solidFill>
            </a:rPr>
            <a:t> Administration des systèmes informatiques</a:t>
          </a:r>
          <a:endParaRPr lang="fr-FR" sz="1200" baseline="0" dirty="0">
            <a:solidFill>
              <a:schemeClr val="tx1"/>
            </a:solidFill>
          </a:endParaRPr>
        </a:p>
      </dgm:t>
    </dgm:pt>
    <dgm:pt modelId="{6FD1BFC9-A0E2-4E19-ABD2-64C65C911007}" type="parTrans" cxnId="{73C8B97E-7E31-48EB-B816-6E68DF31A9F7}">
      <dgm:prSet/>
      <dgm:spPr/>
      <dgm:t>
        <a:bodyPr/>
        <a:lstStyle/>
        <a:p>
          <a:endParaRPr lang="fr-FR"/>
        </a:p>
      </dgm:t>
    </dgm:pt>
    <dgm:pt modelId="{AAFCFB26-7056-4C54-ACDE-E9B85651F205}" type="sibTrans" cxnId="{73C8B97E-7E31-48EB-B816-6E68DF31A9F7}">
      <dgm:prSet/>
      <dgm:spPr/>
      <dgm:t>
        <a:bodyPr/>
        <a:lstStyle/>
        <a:p>
          <a:endParaRPr lang="fr-FR"/>
        </a:p>
      </dgm:t>
    </dgm:pt>
    <dgm:pt modelId="{4D492FB5-E05D-4E1A-8274-482CD9DED801}">
      <dgm:prSet custT="1"/>
      <dgm:spPr/>
      <dgm:t>
        <a:bodyPr/>
        <a:lstStyle/>
        <a:p>
          <a:pPr algn="l"/>
          <a:r>
            <a:rPr lang="fr-FR" sz="1200" baseline="0" dirty="0" smtClean="0">
              <a:solidFill>
                <a:schemeClr val="tx1"/>
              </a:solidFill>
            </a:rPr>
            <a:t>         Acquisition de matériel</a:t>
          </a:r>
          <a:endParaRPr lang="fr-FR" sz="1200" baseline="0" dirty="0">
            <a:solidFill>
              <a:schemeClr val="tx1"/>
            </a:solidFill>
          </a:endParaRPr>
        </a:p>
      </dgm:t>
    </dgm:pt>
    <dgm:pt modelId="{C8E73BBD-B774-4FEF-883A-8B778C48AB51}" type="parTrans" cxnId="{E89AB105-D280-44BD-9A8F-9AE140F96D33}">
      <dgm:prSet/>
      <dgm:spPr/>
      <dgm:t>
        <a:bodyPr/>
        <a:lstStyle/>
        <a:p>
          <a:endParaRPr lang="fr-FR"/>
        </a:p>
      </dgm:t>
    </dgm:pt>
    <dgm:pt modelId="{F891445B-7747-4665-87D7-7976616A22AF}" type="sibTrans" cxnId="{E89AB105-D280-44BD-9A8F-9AE140F96D33}">
      <dgm:prSet/>
      <dgm:spPr/>
      <dgm:t>
        <a:bodyPr/>
        <a:lstStyle/>
        <a:p>
          <a:endParaRPr lang="fr-FR"/>
        </a:p>
      </dgm:t>
    </dgm:pt>
    <dgm:pt modelId="{726DEAD9-2967-4DE6-9D62-C243BFBE8A06}">
      <dgm:prSet custT="1"/>
      <dgm:spPr/>
      <dgm:t>
        <a:bodyPr/>
        <a:lstStyle/>
        <a:p>
          <a:pPr algn="l"/>
          <a:r>
            <a:rPr lang="fr-FR" sz="1200" baseline="0" dirty="0" smtClean="0">
              <a:solidFill>
                <a:schemeClr val="tx1"/>
              </a:solidFill>
            </a:rPr>
            <a:t>         Entretien du matériel</a:t>
          </a:r>
          <a:endParaRPr lang="fr-FR" sz="1200" baseline="0" dirty="0">
            <a:solidFill>
              <a:schemeClr val="tx1"/>
            </a:solidFill>
          </a:endParaRPr>
        </a:p>
      </dgm:t>
    </dgm:pt>
    <dgm:pt modelId="{D5CEEABA-770D-41E7-94AB-721335F714E7}" type="parTrans" cxnId="{B9E307FD-3682-406C-8097-6A257CB08A8A}">
      <dgm:prSet/>
      <dgm:spPr/>
      <dgm:t>
        <a:bodyPr/>
        <a:lstStyle/>
        <a:p>
          <a:endParaRPr lang="fr-FR"/>
        </a:p>
      </dgm:t>
    </dgm:pt>
    <dgm:pt modelId="{154D6397-E97E-4AC0-B561-9C705E63E385}" type="sibTrans" cxnId="{B9E307FD-3682-406C-8097-6A257CB08A8A}">
      <dgm:prSet/>
      <dgm:spPr/>
      <dgm:t>
        <a:bodyPr/>
        <a:lstStyle/>
        <a:p>
          <a:endParaRPr lang="fr-FR"/>
        </a:p>
      </dgm:t>
    </dgm:pt>
    <dgm:pt modelId="{A9464288-8EA6-47FB-8545-6F8F1666AAA2}">
      <dgm:prSet custT="1"/>
      <dgm:spPr/>
      <dgm:t>
        <a:bodyPr/>
        <a:lstStyle/>
        <a:p>
          <a:pPr algn="l"/>
          <a:r>
            <a:rPr lang="fr-FR" sz="1200" baseline="0" dirty="0" smtClean="0">
              <a:solidFill>
                <a:schemeClr val="tx1"/>
              </a:solidFill>
            </a:rPr>
            <a:t>         Acquisition de logiciel</a:t>
          </a:r>
          <a:endParaRPr lang="fr-FR" sz="1200" baseline="0" dirty="0">
            <a:solidFill>
              <a:schemeClr val="tx1"/>
            </a:solidFill>
          </a:endParaRPr>
        </a:p>
      </dgm:t>
    </dgm:pt>
    <dgm:pt modelId="{91FC0E86-8E01-47E3-9437-CA7724F41BFC}" type="parTrans" cxnId="{90E427F6-063C-4358-B5D6-795C7F7B08F8}">
      <dgm:prSet/>
      <dgm:spPr/>
      <dgm:t>
        <a:bodyPr/>
        <a:lstStyle/>
        <a:p>
          <a:endParaRPr lang="fr-FR"/>
        </a:p>
      </dgm:t>
    </dgm:pt>
    <dgm:pt modelId="{2CB6BC80-7427-41DF-84E8-075A3D4BCF02}" type="sibTrans" cxnId="{90E427F6-063C-4358-B5D6-795C7F7B08F8}">
      <dgm:prSet/>
      <dgm:spPr/>
      <dgm:t>
        <a:bodyPr/>
        <a:lstStyle/>
        <a:p>
          <a:endParaRPr lang="fr-FR"/>
        </a:p>
      </dgm:t>
    </dgm:pt>
    <dgm:pt modelId="{F741BA74-F215-4892-8FC7-4822EE607A64}">
      <dgm:prSet custT="1"/>
      <dgm:spPr/>
      <dgm:t>
        <a:bodyPr/>
        <a:lstStyle/>
        <a:p>
          <a:pPr algn="l"/>
          <a:r>
            <a:rPr lang="fr-FR" sz="1200" baseline="0" dirty="0" smtClean="0">
              <a:solidFill>
                <a:schemeClr val="tx1"/>
              </a:solidFill>
            </a:rPr>
            <a:t>         Entretien du logiciel</a:t>
          </a:r>
          <a:endParaRPr lang="fr-FR" sz="1200" baseline="0" dirty="0">
            <a:solidFill>
              <a:schemeClr val="tx1"/>
            </a:solidFill>
          </a:endParaRPr>
        </a:p>
      </dgm:t>
    </dgm:pt>
    <dgm:pt modelId="{3A22263A-8A27-40E0-8932-C26A2AFF220A}" type="parTrans" cxnId="{4D9A0FE6-5E1B-4A0C-93B4-8A2E5CE3EADA}">
      <dgm:prSet/>
      <dgm:spPr/>
      <dgm:t>
        <a:bodyPr/>
        <a:lstStyle/>
        <a:p>
          <a:endParaRPr lang="fr-FR"/>
        </a:p>
      </dgm:t>
    </dgm:pt>
    <dgm:pt modelId="{7083A880-DF26-4571-8D00-41CF4B6D3FA5}" type="sibTrans" cxnId="{4D9A0FE6-5E1B-4A0C-93B4-8A2E5CE3EADA}">
      <dgm:prSet/>
      <dgm:spPr/>
      <dgm:t>
        <a:bodyPr/>
        <a:lstStyle/>
        <a:p>
          <a:endParaRPr lang="fr-FR"/>
        </a:p>
      </dgm:t>
    </dgm:pt>
    <dgm:pt modelId="{9618ACFB-A8A7-490A-9E66-3A68F13E8619}">
      <dgm:prSet custT="1"/>
      <dgm:spPr/>
      <dgm:t>
        <a:bodyPr/>
        <a:lstStyle/>
        <a:p>
          <a:pPr algn="l"/>
          <a:r>
            <a:rPr lang="fr-FR" sz="1200" baseline="0" dirty="0" smtClean="0">
              <a:solidFill>
                <a:schemeClr val="tx1"/>
              </a:solidFill>
            </a:rPr>
            <a:t>         Systèmes manuels de dépannage</a:t>
          </a:r>
          <a:endParaRPr lang="fr-FR" sz="1200" baseline="0" dirty="0">
            <a:solidFill>
              <a:schemeClr val="tx1"/>
            </a:solidFill>
          </a:endParaRPr>
        </a:p>
      </dgm:t>
    </dgm:pt>
    <dgm:pt modelId="{8C81CBAC-FE1E-4F65-82DF-D458A83AF9A0}" type="parTrans" cxnId="{19420A0B-7A40-4F6A-9E86-982B1365F81C}">
      <dgm:prSet/>
      <dgm:spPr/>
      <dgm:t>
        <a:bodyPr/>
        <a:lstStyle/>
        <a:p>
          <a:endParaRPr lang="fr-FR"/>
        </a:p>
      </dgm:t>
    </dgm:pt>
    <dgm:pt modelId="{2E8A2B08-E08F-4CD9-A349-29D499FF3B45}" type="sibTrans" cxnId="{19420A0B-7A40-4F6A-9E86-982B1365F81C}">
      <dgm:prSet/>
      <dgm:spPr/>
      <dgm:t>
        <a:bodyPr/>
        <a:lstStyle/>
        <a:p>
          <a:endParaRPr lang="fr-FR"/>
        </a:p>
      </dgm:t>
    </dgm:pt>
    <dgm:pt modelId="{F238F2FF-9EFA-4850-91D1-72F296AAF963}">
      <dgm:prSet custT="1"/>
      <dgm:spPr/>
      <dgm:t>
        <a:bodyPr/>
        <a:lstStyle/>
        <a:p>
          <a:pPr algn="l"/>
          <a:r>
            <a:rPr lang="fr-FR" sz="1200" baseline="0" dirty="0" smtClean="0">
              <a:solidFill>
                <a:schemeClr val="tx1"/>
              </a:solidFill>
            </a:rPr>
            <a:t>         Vérification et essai des systèmes</a:t>
          </a:r>
          <a:endParaRPr lang="fr-FR" sz="1200" baseline="0" dirty="0">
            <a:solidFill>
              <a:schemeClr val="tx1"/>
            </a:solidFill>
          </a:endParaRPr>
        </a:p>
      </dgm:t>
    </dgm:pt>
    <dgm:pt modelId="{247FE9C5-7989-4FD6-A48D-B8944BA3D203}" type="parTrans" cxnId="{1679A772-4F13-4B15-B46D-6EEF6F7574B2}">
      <dgm:prSet/>
      <dgm:spPr/>
      <dgm:t>
        <a:bodyPr/>
        <a:lstStyle/>
        <a:p>
          <a:endParaRPr lang="fr-FR"/>
        </a:p>
      </dgm:t>
    </dgm:pt>
    <dgm:pt modelId="{80E9CC04-4C2B-4CE9-A476-4D4CD29340D8}" type="sibTrans" cxnId="{1679A772-4F13-4B15-B46D-6EEF6F7574B2}">
      <dgm:prSet/>
      <dgm:spPr/>
      <dgm:t>
        <a:bodyPr/>
        <a:lstStyle/>
        <a:p>
          <a:endParaRPr lang="fr-FR"/>
        </a:p>
      </dgm:t>
    </dgm:pt>
    <dgm:pt modelId="{CA8B5991-3F64-457F-9824-ADF29F8D4ACA}">
      <dgm:prSet custT="1"/>
      <dgm:spPr/>
      <dgm:t>
        <a:bodyPr/>
        <a:lstStyle/>
        <a:p>
          <a:pPr algn="l"/>
          <a:r>
            <a:rPr lang="fr-FR" sz="1200" baseline="0" dirty="0" smtClean="0">
              <a:solidFill>
                <a:schemeClr val="tx1"/>
              </a:solidFill>
            </a:rPr>
            <a:t>         Gestion de serveurs</a:t>
          </a:r>
          <a:endParaRPr lang="fr-FR" sz="1200" baseline="0" dirty="0">
            <a:solidFill>
              <a:schemeClr val="tx1"/>
            </a:solidFill>
          </a:endParaRPr>
        </a:p>
      </dgm:t>
    </dgm:pt>
    <dgm:pt modelId="{F5EC8F98-E948-44D5-AD4B-9BAB3DA2A841}" type="parTrans" cxnId="{4ABEA1D2-558F-42C3-A6E9-A2F4219BB430}">
      <dgm:prSet/>
      <dgm:spPr/>
      <dgm:t>
        <a:bodyPr/>
        <a:lstStyle/>
        <a:p>
          <a:endParaRPr lang="fr-FR"/>
        </a:p>
      </dgm:t>
    </dgm:pt>
    <dgm:pt modelId="{FAE04EA1-5C8F-461E-AC6F-7E04A04238C0}" type="sibTrans" cxnId="{4ABEA1D2-558F-42C3-A6E9-A2F4219BB430}">
      <dgm:prSet/>
      <dgm:spPr/>
      <dgm:t>
        <a:bodyPr/>
        <a:lstStyle/>
        <a:p>
          <a:endParaRPr lang="fr-FR"/>
        </a:p>
      </dgm:t>
    </dgm:pt>
    <dgm:pt modelId="{6765E387-3CB7-4470-A2F0-291833DA14F6}">
      <dgm:prSet custT="1"/>
      <dgm:spPr/>
      <dgm:t>
        <a:bodyPr/>
        <a:lstStyle/>
        <a:p>
          <a:pPr algn="l"/>
          <a:r>
            <a:rPr lang="fr-FR" sz="1200" baseline="0" dirty="0" smtClean="0">
              <a:solidFill>
                <a:schemeClr val="tx1"/>
              </a:solidFill>
            </a:rPr>
            <a:t>         Systèmes autonomes</a:t>
          </a:r>
          <a:endParaRPr lang="fr-FR" sz="1200" baseline="0" dirty="0">
            <a:solidFill>
              <a:schemeClr val="tx1"/>
            </a:solidFill>
          </a:endParaRPr>
        </a:p>
      </dgm:t>
    </dgm:pt>
    <dgm:pt modelId="{37840595-A391-4DBD-B860-5378DA5F2495}" type="parTrans" cxnId="{C791CAF9-DB74-42E6-91EC-7291A10733F5}">
      <dgm:prSet/>
      <dgm:spPr/>
      <dgm:t>
        <a:bodyPr/>
        <a:lstStyle/>
        <a:p>
          <a:endParaRPr lang="fr-FR"/>
        </a:p>
      </dgm:t>
    </dgm:pt>
    <dgm:pt modelId="{6EFF83B2-998D-45B7-B5E9-4875A000E5FC}" type="sibTrans" cxnId="{C791CAF9-DB74-42E6-91EC-7291A10733F5}">
      <dgm:prSet/>
      <dgm:spPr/>
      <dgm:t>
        <a:bodyPr/>
        <a:lstStyle/>
        <a:p>
          <a:endParaRPr lang="fr-FR"/>
        </a:p>
      </dgm:t>
    </dgm:pt>
    <dgm:pt modelId="{49A61744-6FE6-4F5D-A6C3-903F7CBF5661}">
      <dgm:prSet custT="1"/>
      <dgm:spPr/>
      <dgm:t>
        <a:bodyPr/>
        <a:lstStyle/>
        <a:p>
          <a:pPr algn="l"/>
          <a:r>
            <a:rPr lang="fr-FR" sz="1200" baseline="0" dirty="0" smtClean="0">
              <a:solidFill>
                <a:schemeClr val="tx1"/>
              </a:solidFill>
            </a:rPr>
            <a:t>         Assurance qualité</a:t>
          </a:r>
          <a:endParaRPr lang="fr-FR" sz="1200" baseline="0" dirty="0">
            <a:solidFill>
              <a:schemeClr val="tx1"/>
            </a:solidFill>
          </a:endParaRPr>
        </a:p>
      </dgm:t>
    </dgm:pt>
    <dgm:pt modelId="{02962605-F4A3-430D-AF15-A364CD7039E5}" type="parTrans" cxnId="{C1402B89-6A58-4217-B706-3FE3B7D15CB4}">
      <dgm:prSet/>
      <dgm:spPr/>
      <dgm:t>
        <a:bodyPr/>
        <a:lstStyle/>
        <a:p>
          <a:endParaRPr lang="fr-FR"/>
        </a:p>
      </dgm:t>
    </dgm:pt>
    <dgm:pt modelId="{8F845485-2806-4F13-B583-BB4215B4464A}" type="sibTrans" cxnId="{C1402B89-6A58-4217-B706-3FE3B7D15CB4}">
      <dgm:prSet/>
      <dgm:spPr/>
      <dgm:t>
        <a:bodyPr/>
        <a:lstStyle/>
        <a:p>
          <a:endParaRPr lang="fr-FR"/>
        </a:p>
      </dgm:t>
    </dgm:pt>
    <dgm:pt modelId="{D41E1B62-CA23-4B8B-9A82-5991523DF1C8}">
      <dgm:prSet custT="1"/>
      <dgm:spPr/>
      <dgm:t>
        <a:bodyPr/>
        <a:lstStyle/>
        <a:p>
          <a:pPr algn="l"/>
          <a:r>
            <a:rPr lang="fr-FR" sz="1200" baseline="0" dirty="0" smtClean="0">
              <a:solidFill>
                <a:schemeClr val="tx1"/>
              </a:solidFill>
            </a:rPr>
            <a:t>         Fiabilité des données</a:t>
          </a:r>
          <a:endParaRPr lang="fr-FR" sz="1200" baseline="0" dirty="0">
            <a:solidFill>
              <a:schemeClr val="tx1"/>
            </a:solidFill>
          </a:endParaRPr>
        </a:p>
      </dgm:t>
    </dgm:pt>
    <dgm:pt modelId="{73A14E8B-6C7E-4DE8-A4CA-1044F85F1692}" type="parTrans" cxnId="{034FC96C-DC29-4ED2-8EBA-2BA7E607F620}">
      <dgm:prSet/>
      <dgm:spPr/>
      <dgm:t>
        <a:bodyPr/>
        <a:lstStyle/>
        <a:p>
          <a:endParaRPr lang="fr-FR"/>
        </a:p>
      </dgm:t>
    </dgm:pt>
    <dgm:pt modelId="{931CF882-7369-4BF8-8198-9D6DEB4515D8}" type="sibTrans" cxnId="{034FC96C-DC29-4ED2-8EBA-2BA7E607F620}">
      <dgm:prSet/>
      <dgm:spPr/>
      <dgm:t>
        <a:bodyPr/>
        <a:lstStyle/>
        <a:p>
          <a:endParaRPr lang="fr-FR"/>
        </a:p>
      </dgm:t>
    </dgm:pt>
    <dgm:pt modelId="{3FE58CE1-CBF0-4977-889C-AF4F2FBB020A}">
      <dgm:prSet custT="1"/>
      <dgm:spPr/>
      <dgm:t>
        <a:bodyPr/>
        <a:lstStyle/>
        <a:p>
          <a:pPr algn="l"/>
          <a:r>
            <a:rPr lang="fr-FR" sz="1200" baseline="0" dirty="0" smtClean="0">
              <a:solidFill>
                <a:schemeClr val="tx1"/>
              </a:solidFill>
            </a:rPr>
            <a:t>         Archivage, protection et contrôle des versions</a:t>
          </a:r>
          <a:endParaRPr lang="fr-FR" sz="1200" baseline="0" dirty="0">
            <a:solidFill>
              <a:schemeClr val="tx1"/>
            </a:solidFill>
          </a:endParaRPr>
        </a:p>
      </dgm:t>
    </dgm:pt>
    <dgm:pt modelId="{AAEEF055-B513-44D4-A2CC-03616EC73EA1}" type="parTrans" cxnId="{1C986373-1B20-402D-A336-8936E2B5B7E9}">
      <dgm:prSet/>
      <dgm:spPr/>
      <dgm:t>
        <a:bodyPr/>
        <a:lstStyle/>
        <a:p>
          <a:endParaRPr lang="fr-FR"/>
        </a:p>
      </dgm:t>
    </dgm:pt>
    <dgm:pt modelId="{CCEBA66C-FAF3-4A4C-8812-9827445A4EB7}" type="sibTrans" cxnId="{1C986373-1B20-402D-A336-8936E2B5B7E9}">
      <dgm:prSet/>
      <dgm:spPr/>
      <dgm:t>
        <a:bodyPr/>
        <a:lstStyle/>
        <a:p>
          <a:endParaRPr lang="fr-FR"/>
        </a:p>
      </dgm:t>
    </dgm:pt>
    <dgm:pt modelId="{7C531DDF-F433-48A6-A755-07E6C3FAC693}">
      <dgm:prSet custT="1"/>
      <dgm:spPr/>
      <dgm:t>
        <a:bodyPr/>
        <a:lstStyle/>
        <a:p>
          <a:pPr algn="l"/>
          <a:r>
            <a:rPr lang="fr-FR" sz="1200" baseline="0" dirty="0" smtClean="0">
              <a:solidFill>
                <a:schemeClr val="tx1"/>
              </a:solidFill>
            </a:rPr>
            <a:t>        Entretien des systèmes</a:t>
          </a:r>
          <a:endParaRPr lang="fr-FR" sz="1200" baseline="0" dirty="0">
            <a:solidFill>
              <a:schemeClr val="tx1"/>
            </a:solidFill>
          </a:endParaRPr>
        </a:p>
      </dgm:t>
    </dgm:pt>
    <dgm:pt modelId="{675FE11D-ECC4-4681-90B5-0DB87463D6B4}" type="parTrans" cxnId="{6A1535FF-86CC-4B48-A6A7-869DFCCDB268}">
      <dgm:prSet/>
      <dgm:spPr/>
      <dgm:t>
        <a:bodyPr/>
        <a:lstStyle/>
        <a:p>
          <a:endParaRPr lang="fr-FR"/>
        </a:p>
      </dgm:t>
    </dgm:pt>
    <dgm:pt modelId="{5C217AE5-E522-40F9-808F-0855599CB6E4}" type="sibTrans" cxnId="{6A1535FF-86CC-4B48-A6A7-869DFCCDB268}">
      <dgm:prSet/>
      <dgm:spPr/>
      <dgm:t>
        <a:bodyPr/>
        <a:lstStyle/>
        <a:p>
          <a:endParaRPr lang="fr-FR"/>
        </a:p>
      </dgm:t>
    </dgm:pt>
    <dgm:pt modelId="{74CF3D95-6699-4A92-8807-CC2DB95D2702}">
      <dgm:prSet custT="1"/>
      <dgm:spPr/>
      <dgm:t>
        <a:bodyPr/>
        <a:lstStyle/>
        <a:p>
          <a:r>
            <a:rPr lang="fr-FR" sz="1200" baseline="0" dirty="0" smtClean="0">
              <a:solidFill>
                <a:schemeClr val="tx1"/>
              </a:solidFill>
            </a:rPr>
            <a:t>           Câblage</a:t>
          </a:r>
          <a:endParaRPr lang="fr-FR" sz="1200" baseline="0" dirty="0">
            <a:solidFill>
              <a:schemeClr val="tx1"/>
            </a:solidFill>
          </a:endParaRPr>
        </a:p>
      </dgm:t>
    </dgm:pt>
    <dgm:pt modelId="{B2D076C7-F9EA-4B20-94E7-E4A8D200880B}" type="parTrans" cxnId="{E06E3BE6-19AB-4E67-B1F4-92DC286A8CEE}">
      <dgm:prSet/>
      <dgm:spPr/>
      <dgm:t>
        <a:bodyPr/>
        <a:lstStyle/>
        <a:p>
          <a:endParaRPr lang="fr-FR"/>
        </a:p>
      </dgm:t>
    </dgm:pt>
    <dgm:pt modelId="{2CC0AA00-8E43-47D4-9612-6279092AD195}" type="sibTrans" cxnId="{E06E3BE6-19AB-4E67-B1F4-92DC286A8CEE}">
      <dgm:prSet/>
      <dgm:spPr/>
      <dgm:t>
        <a:bodyPr/>
        <a:lstStyle/>
        <a:p>
          <a:endParaRPr lang="fr-FR"/>
        </a:p>
      </dgm:t>
    </dgm:pt>
    <dgm:pt modelId="{CCC95FE0-C1B8-495C-AA2D-3A3CC75316EC}">
      <dgm:prSet custT="1"/>
      <dgm:spPr/>
      <dgm:t>
        <a:bodyPr/>
        <a:lstStyle/>
        <a:p>
          <a:r>
            <a:rPr lang="fr-FR" sz="1200" baseline="0" dirty="0" smtClean="0">
              <a:solidFill>
                <a:schemeClr val="tx1"/>
              </a:solidFill>
            </a:rPr>
            <a:t>           Internet</a:t>
          </a:r>
          <a:endParaRPr lang="fr-FR" sz="1200" baseline="0" dirty="0">
            <a:solidFill>
              <a:schemeClr val="tx1"/>
            </a:solidFill>
          </a:endParaRPr>
        </a:p>
      </dgm:t>
    </dgm:pt>
    <dgm:pt modelId="{127379DB-0005-4211-A8F0-72C433EC72BC}" type="parTrans" cxnId="{A4658EB6-5540-4C40-A026-4B3327BD59FD}">
      <dgm:prSet/>
      <dgm:spPr/>
      <dgm:t>
        <a:bodyPr/>
        <a:lstStyle/>
        <a:p>
          <a:endParaRPr lang="fr-FR"/>
        </a:p>
      </dgm:t>
    </dgm:pt>
    <dgm:pt modelId="{A60FC9A6-E73C-4611-84A5-9E2D32436D5B}" type="sibTrans" cxnId="{A4658EB6-5540-4C40-A026-4B3327BD59FD}">
      <dgm:prSet/>
      <dgm:spPr/>
      <dgm:t>
        <a:bodyPr/>
        <a:lstStyle/>
        <a:p>
          <a:endParaRPr lang="fr-FR"/>
        </a:p>
      </dgm:t>
    </dgm:pt>
    <dgm:pt modelId="{B6DB19AA-69D1-4A54-B02A-D254920AC642}">
      <dgm:prSet phldrT="[Texte]" custT="1"/>
      <dgm:spPr/>
      <dgm:t>
        <a:bodyPr/>
        <a:lstStyle/>
        <a:p>
          <a:pPr algn="l"/>
          <a:r>
            <a:rPr lang="fr-FR" sz="1200" baseline="0" dirty="0" smtClean="0">
              <a:solidFill>
                <a:schemeClr val="tx1"/>
              </a:solidFill>
            </a:rPr>
            <a:t>        Intégration et compatibilité des systèmes</a:t>
          </a:r>
          <a:endParaRPr lang="fr-FR" sz="1200" baseline="0" dirty="0">
            <a:solidFill>
              <a:schemeClr val="tx1"/>
            </a:solidFill>
          </a:endParaRPr>
        </a:p>
      </dgm:t>
    </dgm:pt>
    <dgm:pt modelId="{B81DA171-8611-4E1E-83AE-C3E3097A0598}" type="sibTrans" cxnId="{02921B0F-24B1-47EC-A07D-3CE60C75AEBE}">
      <dgm:prSet/>
      <dgm:spPr/>
      <dgm:t>
        <a:bodyPr/>
        <a:lstStyle/>
        <a:p>
          <a:endParaRPr lang="fr-FR"/>
        </a:p>
      </dgm:t>
    </dgm:pt>
    <dgm:pt modelId="{34622FFC-2C02-45D8-901B-AA3F2872E9F3}" type="parTrans" cxnId="{02921B0F-24B1-47EC-A07D-3CE60C75AEBE}">
      <dgm:prSet/>
      <dgm:spPr/>
      <dgm:t>
        <a:bodyPr/>
        <a:lstStyle/>
        <a:p>
          <a:endParaRPr lang="fr-FR"/>
        </a:p>
      </dgm:t>
    </dgm:pt>
    <dgm:pt modelId="{9BF7B059-B814-4851-8A4E-0F16304AF8E9}" type="pres">
      <dgm:prSet presAssocID="{E84B50A7-E9E9-499C-B039-A0E8D26571A7}" presName="linearFlow" presStyleCnt="0">
        <dgm:presLayoutVars>
          <dgm:dir/>
          <dgm:resizeHandles val="exact"/>
        </dgm:presLayoutVars>
      </dgm:prSet>
      <dgm:spPr/>
      <dgm:t>
        <a:bodyPr/>
        <a:lstStyle/>
        <a:p>
          <a:endParaRPr lang="fr-FR"/>
        </a:p>
      </dgm:t>
    </dgm:pt>
    <dgm:pt modelId="{D4CAE3B3-6CD3-434E-A5FE-B14DC2911BCA}" type="pres">
      <dgm:prSet presAssocID="{6E029C6A-D0CF-4FB7-B31B-979059CBC5C7}" presName="composite" presStyleCnt="0"/>
      <dgm:spPr/>
      <dgm:t>
        <a:bodyPr/>
        <a:lstStyle/>
        <a:p>
          <a:endParaRPr lang="fr-FR"/>
        </a:p>
      </dgm:t>
    </dgm:pt>
    <dgm:pt modelId="{9558C98B-D54D-4C0A-8687-C6CA54BA339B}" type="pres">
      <dgm:prSet presAssocID="{6E029C6A-D0CF-4FB7-B31B-979059CBC5C7}" presName="imgShp" presStyleLbl="fgImgPlace1" presStyleIdx="0" presStyleCnt="3" custScaleX="136251" custScaleY="136253" custLinFactY="100000" custLinFactNeighborX="-95477" custLinFactNeighborY="111437"/>
      <dgm:spPr>
        <a:blipFill rotWithShape="0">
          <a:blip xmlns:r="http://schemas.openxmlformats.org/officeDocument/2006/relationships" r:embed="rId1"/>
          <a:stretch>
            <a:fillRect/>
          </a:stretch>
        </a:blipFill>
      </dgm:spPr>
      <dgm:t>
        <a:bodyPr/>
        <a:lstStyle/>
        <a:p>
          <a:endParaRPr lang="fr-FR"/>
        </a:p>
      </dgm:t>
    </dgm:pt>
    <dgm:pt modelId="{8009078A-AD04-4418-B323-89F24130D6F9}" type="pres">
      <dgm:prSet presAssocID="{6E029C6A-D0CF-4FB7-B31B-979059CBC5C7}" presName="txShp" presStyleLbl="node1" presStyleIdx="0" presStyleCnt="3" custScaleX="102518" custScaleY="173624">
        <dgm:presLayoutVars>
          <dgm:bulletEnabled val="1"/>
        </dgm:presLayoutVars>
      </dgm:prSet>
      <dgm:spPr/>
      <dgm:t>
        <a:bodyPr/>
        <a:lstStyle/>
        <a:p>
          <a:endParaRPr lang="fr-FR"/>
        </a:p>
      </dgm:t>
    </dgm:pt>
    <dgm:pt modelId="{7944ADBE-69D4-4C9A-B962-656B540E0E1D}" type="pres">
      <dgm:prSet presAssocID="{A29084A0-33DF-451C-8B8C-DB4F322EAC5F}" presName="spacing" presStyleCnt="0"/>
      <dgm:spPr/>
      <dgm:t>
        <a:bodyPr/>
        <a:lstStyle/>
        <a:p>
          <a:endParaRPr lang="fr-FR"/>
        </a:p>
      </dgm:t>
    </dgm:pt>
    <dgm:pt modelId="{9228B934-B4D2-4134-90D8-B9DEB67F1AAA}" type="pres">
      <dgm:prSet presAssocID="{9BDF4275-DA3F-43C4-AF05-634F0DFB6427}" presName="composite" presStyleCnt="0"/>
      <dgm:spPr/>
      <dgm:t>
        <a:bodyPr/>
        <a:lstStyle/>
        <a:p>
          <a:endParaRPr lang="fr-FR"/>
        </a:p>
      </dgm:t>
    </dgm:pt>
    <dgm:pt modelId="{14ED1E90-7334-4808-AB7D-5FDD7262C3DD}" type="pres">
      <dgm:prSet presAssocID="{9BDF4275-DA3F-43C4-AF05-634F0DFB6427}" presName="imgShp" presStyleLbl="fgImgPlace1" presStyleIdx="1" presStyleCnt="3" custScaleX="136251" custScaleY="123354" custLinFactY="-100000" custLinFactNeighborX="-86142" custLinFactNeighborY="-112224"/>
      <dgm:spPr>
        <a:blipFill rotWithShape="0">
          <a:blip xmlns:r="http://schemas.openxmlformats.org/officeDocument/2006/relationships" r:embed="rId2"/>
          <a:stretch>
            <a:fillRect/>
          </a:stretch>
        </a:blipFill>
      </dgm:spPr>
      <dgm:t>
        <a:bodyPr/>
        <a:lstStyle/>
        <a:p>
          <a:endParaRPr lang="fr-FR"/>
        </a:p>
      </dgm:t>
    </dgm:pt>
    <dgm:pt modelId="{7A3E5CA4-43FF-40A2-9208-3FEB0947133D}" type="pres">
      <dgm:prSet presAssocID="{9BDF4275-DA3F-43C4-AF05-634F0DFB6427}" presName="txShp" presStyleLbl="node1" presStyleIdx="1" presStyleCnt="3" custScaleX="104216" custScaleY="198220" custLinFactNeighborX="-769" custLinFactNeighborY="-7095">
        <dgm:presLayoutVars>
          <dgm:bulletEnabled val="1"/>
        </dgm:presLayoutVars>
      </dgm:prSet>
      <dgm:spPr/>
      <dgm:t>
        <a:bodyPr/>
        <a:lstStyle/>
        <a:p>
          <a:endParaRPr lang="fr-FR"/>
        </a:p>
      </dgm:t>
    </dgm:pt>
    <dgm:pt modelId="{A77B067F-AA34-4120-AD60-EE3B96493A94}" type="pres">
      <dgm:prSet presAssocID="{B51204EC-4B14-4AE9-BF67-13826DC8215E}" presName="spacing" presStyleCnt="0"/>
      <dgm:spPr/>
      <dgm:t>
        <a:bodyPr/>
        <a:lstStyle/>
        <a:p>
          <a:endParaRPr lang="fr-FR"/>
        </a:p>
      </dgm:t>
    </dgm:pt>
    <dgm:pt modelId="{FCE34606-53AC-4D2A-A9D0-30383022A297}" type="pres">
      <dgm:prSet presAssocID="{883B0190-5FAF-4684-980C-FEB52499FE4B}" presName="composite" presStyleCnt="0"/>
      <dgm:spPr/>
      <dgm:t>
        <a:bodyPr/>
        <a:lstStyle/>
        <a:p>
          <a:endParaRPr lang="fr-FR"/>
        </a:p>
      </dgm:t>
    </dgm:pt>
    <dgm:pt modelId="{584924BD-1F8B-43B6-8900-C23903E7F7C2}" type="pres">
      <dgm:prSet presAssocID="{883B0190-5FAF-4684-980C-FEB52499FE4B}" presName="imgShp" presStyleLbl="fgImgPlace1" presStyleIdx="2" presStyleCnt="3" custScaleX="125724" custScaleY="131732" custLinFactNeighborX="-74041" custLinFactNeighborY="-4101"/>
      <dgm:spPr>
        <a:blipFill rotWithShape="0">
          <a:blip xmlns:r="http://schemas.openxmlformats.org/officeDocument/2006/relationships" r:embed="rId3"/>
          <a:stretch>
            <a:fillRect/>
          </a:stretch>
        </a:blipFill>
      </dgm:spPr>
      <dgm:t>
        <a:bodyPr/>
        <a:lstStyle/>
        <a:p>
          <a:endParaRPr lang="fr-FR"/>
        </a:p>
      </dgm:t>
    </dgm:pt>
    <dgm:pt modelId="{BE137AC8-0729-4814-B933-29E43FD9367D}" type="pres">
      <dgm:prSet presAssocID="{883B0190-5FAF-4684-980C-FEB52499FE4B}" presName="txShp" presStyleLbl="node1" presStyleIdx="2" presStyleCnt="3" custScaleY="106698" custLinFactNeighborX="176" custLinFactNeighborY="-8854">
        <dgm:presLayoutVars>
          <dgm:bulletEnabled val="1"/>
        </dgm:presLayoutVars>
      </dgm:prSet>
      <dgm:spPr/>
      <dgm:t>
        <a:bodyPr/>
        <a:lstStyle/>
        <a:p>
          <a:endParaRPr lang="fr-FR"/>
        </a:p>
      </dgm:t>
    </dgm:pt>
  </dgm:ptLst>
  <dgm:cxnLst>
    <dgm:cxn modelId="{DE94AB3B-C547-4724-878E-887BA0ECDF62}" type="presOf" srcId="{6765E387-3CB7-4470-A2F0-291833DA14F6}" destId="{7A3E5CA4-43FF-40A2-9208-3FEB0947133D}" srcOrd="0" destOrd="4" presId="urn:microsoft.com/office/officeart/2005/8/layout/vList3#1"/>
    <dgm:cxn modelId="{034FC96C-DC29-4ED2-8EBA-2BA7E607F620}" srcId="{9BDF4275-DA3F-43C4-AF05-634F0DFB6427}" destId="{D41E1B62-CA23-4B8B-9A82-5991523DF1C8}" srcOrd="5" destOrd="0" parTransId="{73A14E8B-6C7E-4DE8-A4CA-1044F85F1692}" sibTransId="{931CF882-7369-4BF8-8198-9D6DEB4515D8}"/>
    <dgm:cxn modelId="{A4956E53-C499-4445-9CFF-3CA78AEB8433}" type="presOf" srcId="{A9464288-8EA6-47FB-8545-6F8F1666AAA2}" destId="{8009078A-AD04-4418-B323-89F24130D6F9}" srcOrd="0" destOrd="4" presId="urn:microsoft.com/office/officeart/2005/8/layout/vList3#1"/>
    <dgm:cxn modelId="{06174492-BD92-4223-9CBC-13103481C877}" type="presOf" srcId="{7C531DDF-F433-48A6-A755-07E6C3FAC693}" destId="{7A3E5CA4-43FF-40A2-9208-3FEB0947133D}" srcOrd="0" destOrd="8" presId="urn:microsoft.com/office/officeart/2005/8/layout/vList3#1"/>
    <dgm:cxn modelId="{69F08108-E431-4D38-B908-8DB92B8C525F}" type="presOf" srcId="{CA8B5991-3F64-457F-9824-ADF29F8D4ACA}" destId="{7A3E5CA4-43FF-40A2-9208-3FEB0947133D}" srcOrd="0" destOrd="3" presId="urn:microsoft.com/office/officeart/2005/8/layout/vList3#1"/>
    <dgm:cxn modelId="{6A1535FF-86CC-4B48-A6A7-869DFCCDB268}" srcId="{9BDF4275-DA3F-43C4-AF05-634F0DFB6427}" destId="{7C531DDF-F433-48A6-A755-07E6C3FAC693}" srcOrd="7" destOrd="0" parTransId="{675FE11D-ECC4-4681-90B5-0DB87463D6B4}" sibTransId="{5C217AE5-E522-40F9-808F-0855599CB6E4}"/>
    <dgm:cxn modelId="{D8B161B3-6EB1-4600-9DC4-049D0D30944D}" type="presOf" srcId="{3FE58CE1-CBF0-4977-889C-AF4F2FBB020A}" destId="{7A3E5CA4-43FF-40A2-9208-3FEB0947133D}" srcOrd="0" destOrd="7" presId="urn:microsoft.com/office/officeart/2005/8/layout/vList3#1"/>
    <dgm:cxn modelId="{73C8B97E-7E31-48EB-B816-6E68DF31A9F7}" srcId="{6E029C6A-D0CF-4FB7-B31B-979059CBC5C7}" destId="{EDA13011-D9E0-4B94-BEF5-D94063BE3F83}" srcOrd="0" destOrd="0" parTransId="{6FD1BFC9-A0E2-4E19-ABD2-64C65C911007}" sibTransId="{AAFCFB26-7056-4C54-ACDE-E9B85651F205}"/>
    <dgm:cxn modelId="{24B615F6-D6CD-4BD6-B247-4AF1662B1F31}" type="presOf" srcId="{74CF3D95-6699-4A92-8807-CC2DB95D2702}" destId="{BE137AC8-0729-4814-B933-29E43FD9367D}" srcOrd="0" destOrd="2" presId="urn:microsoft.com/office/officeart/2005/8/layout/vList3#1"/>
    <dgm:cxn modelId="{E89AB105-D280-44BD-9A8F-9AE140F96D33}" srcId="{6E029C6A-D0CF-4FB7-B31B-979059CBC5C7}" destId="{4D492FB5-E05D-4E1A-8274-482CD9DED801}" srcOrd="1" destOrd="0" parTransId="{C8E73BBD-B774-4FEF-883A-8B778C48AB51}" sibTransId="{F891445B-7747-4665-87D7-7976616A22AF}"/>
    <dgm:cxn modelId="{2BB1BB21-B4A9-47BF-A632-B895F6AC378F}" srcId="{E84B50A7-E9E9-499C-B039-A0E8D26571A7}" destId="{883B0190-5FAF-4684-980C-FEB52499FE4B}" srcOrd="2" destOrd="0" parTransId="{87733D9A-51DA-4575-827E-7C18C3A8B54C}" sibTransId="{37E7DCCD-F3A7-4043-B8C6-B08C6F292D07}"/>
    <dgm:cxn modelId="{4731ABBF-2ABE-4881-B18D-28413B6C8D78}" type="presOf" srcId="{9618ACFB-A8A7-490A-9E66-3A68F13E8619}" destId="{8009078A-AD04-4418-B323-89F24130D6F9}" srcOrd="0" destOrd="6" presId="urn:microsoft.com/office/officeart/2005/8/layout/vList3#1"/>
    <dgm:cxn modelId="{C1402B89-6A58-4217-B706-3FE3B7D15CB4}" srcId="{9BDF4275-DA3F-43C4-AF05-634F0DFB6427}" destId="{49A61744-6FE6-4F5D-A6C3-903F7CBF5661}" srcOrd="4" destOrd="0" parTransId="{02962605-F4A3-430D-AF15-A364CD7039E5}" sibTransId="{8F845485-2806-4F13-B583-BB4215B4464A}"/>
    <dgm:cxn modelId="{6AFEE7DD-C390-4FAC-97FE-AD762DE20860}" srcId="{E84B50A7-E9E9-499C-B039-A0E8D26571A7}" destId="{6E029C6A-D0CF-4FB7-B31B-979059CBC5C7}" srcOrd="0" destOrd="0" parTransId="{2E604534-42A4-4C2D-9434-3540521F2F1D}" sibTransId="{A29084A0-33DF-451C-8B8C-DB4F322EAC5F}"/>
    <dgm:cxn modelId="{E8A96641-0601-46D0-807E-FC2DE53F3522}" type="presOf" srcId="{EDA13011-D9E0-4B94-BEF5-D94063BE3F83}" destId="{8009078A-AD04-4418-B323-89F24130D6F9}" srcOrd="0" destOrd="1" presId="urn:microsoft.com/office/officeart/2005/8/layout/vList3#1"/>
    <dgm:cxn modelId="{90E427F6-063C-4358-B5D6-795C7F7B08F8}" srcId="{6E029C6A-D0CF-4FB7-B31B-979059CBC5C7}" destId="{A9464288-8EA6-47FB-8545-6F8F1666AAA2}" srcOrd="3" destOrd="0" parTransId="{91FC0E86-8E01-47E3-9437-CA7724F41BFC}" sibTransId="{2CB6BC80-7427-41DF-84E8-075A3D4BCF02}"/>
    <dgm:cxn modelId="{02921B0F-24B1-47EC-A07D-3CE60C75AEBE}" srcId="{9BDF4275-DA3F-43C4-AF05-634F0DFB6427}" destId="{B6DB19AA-69D1-4A54-B02A-D254920AC642}" srcOrd="0" destOrd="0" parTransId="{34622FFC-2C02-45D8-901B-AA3F2872E9F3}" sibTransId="{B81DA171-8611-4E1E-83AE-C3E3097A0598}"/>
    <dgm:cxn modelId="{4867DA53-F083-42D6-8A4F-31D2379848B6}" type="presOf" srcId="{726DEAD9-2967-4DE6-9D62-C243BFBE8A06}" destId="{8009078A-AD04-4418-B323-89F24130D6F9}" srcOrd="0" destOrd="3" presId="urn:microsoft.com/office/officeart/2005/8/layout/vList3#1"/>
    <dgm:cxn modelId="{EF3FAF69-D89B-4FDB-A7E3-218EB9CE4EF6}" type="presOf" srcId="{D41E1B62-CA23-4B8B-9A82-5991523DF1C8}" destId="{7A3E5CA4-43FF-40A2-9208-3FEB0947133D}" srcOrd="0" destOrd="6" presId="urn:microsoft.com/office/officeart/2005/8/layout/vList3#1"/>
    <dgm:cxn modelId="{66377540-6026-4785-85CE-7BED09315C03}" srcId="{883B0190-5FAF-4684-980C-FEB52499FE4B}" destId="{348CDA7B-D9BD-40AB-8EBD-56D70F2696DE}" srcOrd="0" destOrd="0" parTransId="{76342829-44F2-408A-8097-27302750B210}" sibTransId="{93BF12C0-58E2-4C23-8A48-C1402BA93177}"/>
    <dgm:cxn modelId="{19420A0B-7A40-4F6A-9E86-982B1365F81C}" srcId="{6E029C6A-D0CF-4FB7-B31B-979059CBC5C7}" destId="{9618ACFB-A8A7-490A-9E66-3A68F13E8619}" srcOrd="5" destOrd="0" parTransId="{8C81CBAC-FE1E-4F65-82DF-D458A83AF9A0}" sibTransId="{2E8A2B08-E08F-4CD9-A349-29D499FF3B45}"/>
    <dgm:cxn modelId="{CF799855-3DED-41F7-875A-55E391976F87}" type="presOf" srcId="{CCC95FE0-C1B8-495C-AA2D-3A3CC75316EC}" destId="{BE137AC8-0729-4814-B933-29E43FD9367D}" srcOrd="0" destOrd="3" presId="urn:microsoft.com/office/officeart/2005/8/layout/vList3#1"/>
    <dgm:cxn modelId="{2B8FB841-356D-466E-A8E4-3189B28C0906}" srcId="{E84B50A7-E9E9-499C-B039-A0E8D26571A7}" destId="{9BDF4275-DA3F-43C4-AF05-634F0DFB6427}" srcOrd="1" destOrd="0" parTransId="{FE48515B-C238-4927-A985-DF9732101058}" sibTransId="{B51204EC-4B14-4AE9-BF67-13826DC8215E}"/>
    <dgm:cxn modelId="{F1ED41A1-1221-4A26-9E59-F720C3273695}" type="presOf" srcId="{B6DB19AA-69D1-4A54-B02A-D254920AC642}" destId="{7A3E5CA4-43FF-40A2-9208-3FEB0947133D}" srcOrd="0" destOrd="1" presId="urn:microsoft.com/office/officeart/2005/8/layout/vList3#1"/>
    <dgm:cxn modelId="{B9E307FD-3682-406C-8097-6A257CB08A8A}" srcId="{6E029C6A-D0CF-4FB7-B31B-979059CBC5C7}" destId="{726DEAD9-2967-4DE6-9D62-C243BFBE8A06}" srcOrd="2" destOrd="0" parTransId="{D5CEEABA-770D-41E7-94AB-721335F714E7}" sibTransId="{154D6397-E97E-4AC0-B561-9C705E63E385}"/>
    <dgm:cxn modelId="{C791CAF9-DB74-42E6-91EC-7291A10733F5}" srcId="{9BDF4275-DA3F-43C4-AF05-634F0DFB6427}" destId="{6765E387-3CB7-4470-A2F0-291833DA14F6}" srcOrd="3" destOrd="0" parTransId="{37840595-A391-4DBD-B860-5378DA5F2495}" sibTransId="{6EFF83B2-998D-45B7-B5E9-4875A000E5FC}"/>
    <dgm:cxn modelId="{E06E3BE6-19AB-4E67-B1F4-92DC286A8CEE}" srcId="{883B0190-5FAF-4684-980C-FEB52499FE4B}" destId="{74CF3D95-6699-4A92-8807-CC2DB95D2702}" srcOrd="1" destOrd="0" parTransId="{B2D076C7-F9EA-4B20-94E7-E4A8D200880B}" sibTransId="{2CC0AA00-8E43-47D4-9612-6279092AD195}"/>
    <dgm:cxn modelId="{5FBE1675-BED4-4C27-B4CB-A3B025664BC0}" type="presOf" srcId="{883B0190-5FAF-4684-980C-FEB52499FE4B}" destId="{BE137AC8-0729-4814-B933-29E43FD9367D}" srcOrd="0" destOrd="0" presId="urn:microsoft.com/office/officeart/2005/8/layout/vList3#1"/>
    <dgm:cxn modelId="{748DEDAA-27A4-47CA-BEA2-4DF6009ECDD8}" type="presOf" srcId="{49A61744-6FE6-4F5D-A6C3-903F7CBF5661}" destId="{7A3E5CA4-43FF-40A2-9208-3FEB0947133D}" srcOrd="0" destOrd="5" presId="urn:microsoft.com/office/officeart/2005/8/layout/vList3#1"/>
    <dgm:cxn modelId="{4128F2EB-2193-468A-A537-11B1FBDE4331}" type="presOf" srcId="{6E029C6A-D0CF-4FB7-B31B-979059CBC5C7}" destId="{8009078A-AD04-4418-B323-89F24130D6F9}" srcOrd="0" destOrd="0" presId="urn:microsoft.com/office/officeart/2005/8/layout/vList3#1"/>
    <dgm:cxn modelId="{4D9A0FE6-5E1B-4A0C-93B4-8A2E5CE3EADA}" srcId="{6E029C6A-D0CF-4FB7-B31B-979059CBC5C7}" destId="{F741BA74-F215-4892-8FC7-4822EE607A64}" srcOrd="4" destOrd="0" parTransId="{3A22263A-8A27-40E0-8932-C26A2AFF220A}" sibTransId="{7083A880-DF26-4571-8D00-41CF4B6D3FA5}"/>
    <dgm:cxn modelId="{5E89EA66-AD34-4418-8BE9-A8F5A9696324}" type="presOf" srcId="{F741BA74-F215-4892-8FC7-4822EE607A64}" destId="{8009078A-AD04-4418-B323-89F24130D6F9}" srcOrd="0" destOrd="5" presId="urn:microsoft.com/office/officeart/2005/8/layout/vList3#1"/>
    <dgm:cxn modelId="{C273464B-8E92-4F27-BCD7-E57BC8728BEF}" type="presOf" srcId="{348CDA7B-D9BD-40AB-8EBD-56D70F2696DE}" destId="{BE137AC8-0729-4814-B933-29E43FD9367D}" srcOrd="0" destOrd="1" presId="urn:microsoft.com/office/officeart/2005/8/layout/vList3#1"/>
    <dgm:cxn modelId="{193F3648-2395-4C45-8D5F-A636A4182A20}" type="presOf" srcId="{4D492FB5-E05D-4E1A-8274-482CD9DED801}" destId="{8009078A-AD04-4418-B323-89F24130D6F9}" srcOrd="0" destOrd="2" presId="urn:microsoft.com/office/officeart/2005/8/layout/vList3#1"/>
    <dgm:cxn modelId="{A4658EB6-5540-4C40-A026-4B3327BD59FD}" srcId="{883B0190-5FAF-4684-980C-FEB52499FE4B}" destId="{CCC95FE0-C1B8-495C-AA2D-3A3CC75316EC}" srcOrd="2" destOrd="0" parTransId="{127379DB-0005-4211-A8F0-72C433EC72BC}" sibTransId="{A60FC9A6-E73C-4611-84A5-9E2D32436D5B}"/>
    <dgm:cxn modelId="{1679A772-4F13-4B15-B46D-6EEF6F7574B2}" srcId="{9BDF4275-DA3F-43C4-AF05-634F0DFB6427}" destId="{F238F2FF-9EFA-4850-91D1-72F296AAF963}" srcOrd="1" destOrd="0" parTransId="{247FE9C5-7989-4FD6-A48D-B8944BA3D203}" sibTransId="{80E9CC04-4C2B-4CE9-A476-4D4CD29340D8}"/>
    <dgm:cxn modelId="{1C986373-1B20-402D-A336-8936E2B5B7E9}" srcId="{9BDF4275-DA3F-43C4-AF05-634F0DFB6427}" destId="{3FE58CE1-CBF0-4977-889C-AF4F2FBB020A}" srcOrd="6" destOrd="0" parTransId="{AAEEF055-B513-44D4-A2CC-03616EC73EA1}" sibTransId="{CCEBA66C-FAF3-4A4C-8812-9827445A4EB7}"/>
    <dgm:cxn modelId="{16C24BE9-AEDA-46D2-AA34-B95722B4EBD2}" type="presOf" srcId="{E84B50A7-E9E9-499C-B039-A0E8D26571A7}" destId="{9BF7B059-B814-4851-8A4E-0F16304AF8E9}" srcOrd="0" destOrd="0" presId="urn:microsoft.com/office/officeart/2005/8/layout/vList3#1"/>
    <dgm:cxn modelId="{08B1454D-834B-42DD-9241-B100049757EA}" type="presOf" srcId="{F238F2FF-9EFA-4850-91D1-72F296AAF963}" destId="{7A3E5CA4-43FF-40A2-9208-3FEB0947133D}" srcOrd="0" destOrd="2" presId="urn:microsoft.com/office/officeart/2005/8/layout/vList3#1"/>
    <dgm:cxn modelId="{4ABEA1D2-558F-42C3-A6E9-A2F4219BB430}" srcId="{9BDF4275-DA3F-43C4-AF05-634F0DFB6427}" destId="{CA8B5991-3F64-457F-9824-ADF29F8D4ACA}" srcOrd="2" destOrd="0" parTransId="{F5EC8F98-E948-44D5-AD4B-9BAB3DA2A841}" sibTransId="{FAE04EA1-5C8F-461E-AC6F-7E04A04238C0}"/>
    <dgm:cxn modelId="{6D81BF7E-23DA-4168-A8C1-5E870EBF487B}" type="presOf" srcId="{9BDF4275-DA3F-43C4-AF05-634F0DFB6427}" destId="{7A3E5CA4-43FF-40A2-9208-3FEB0947133D}" srcOrd="0" destOrd="0" presId="urn:microsoft.com/office/officeart/2005/8/layout/vList3#1"/>
    <dgm:cxn modelId="{5FE5A4A3-2021-4B4F-BDCF-A08532F1696B}" type="presParOf" srcId="{9BF7B059-B814-4851-8A4E-0F16304AF8E9}" destId="{D4CAE3B3-6CD3-434E-A5FE-B14DC2911BCA}" srcOrd="0" destOrd="0" presId="urn:microsoft.com/office/officeart/2005/8/layout/vList3#1"/>
    <dgm:cxn modelId="{C1CDA415-A2EF-4160-802F-41A0A253A8E5}" type="presParOf" srcId="{D4CAE3B3-6CD3-434E-A5FE-B14DC2911BCA}" destId="{9558C98B-D54D-4C0A-8687-C6CA54BA339B}" srcOrd="0" destOrd="0" presId="urn:microsoft.com/office/officeart/2005/8/layout/vList3#1"/>
    <dgm:cxn modelId="{64E0AE21-CFBB-457A-8E8C-21AA3F65DB64}" type="presParOf" srcId="{D4CAE3B3-6CD3-434E-A5FE-B14DC2911BCA}" destId="{8009078A-AD04-4418-B323-89F24130D6F9}" srcOrd="1" destOrd="0" presId="urn:microsoft.com/office/officeart/2005/8/layout/vList3#1"/>
    <dgm:cxn modelId="{28159B59-74FC-49E7-A333-EDD4234B2D38}" type="presParOf" srcId="{9BF7B059-B814-4851-8A4E-0F16304AF8E9}" destId="{7944ADBE-69D4-4C9A-B962-656B540E0E1D}" srcOrd="1" destOrd="0" presId="urn:microsoft.com/office/officeart/2005/8/layout/vList3#1"/>
    <dgm:cxn modelId="{CFF08CC4-E140-4DA4-A41F-F27E188F1DEA}" type="presParOf" srcId="{9BF7B059-B814-4851-8A4E-0F16304AF8E9}" destId="{9228B934-B4D2-4134-90D8-B9DEB67F1AAA}" srcOrd="2" destOrd="0" presId="urn:microsoft.com/office/officeart/2005/8/layout/vList3#1"/>
    <dgm:cxn modelId="{31726A19-3358-4696-BFEF-32FB22E66B81}" type="presParOf" srcId="{9228B934-B4D2-4134-90D8-B9DEB67F1AAA}" destId="{14ED1E90-7334-4808-AB7D-5FDD7262C3DD}" srcOrd="0" destOrd="0" presId="urn:microsoft.com/office/officeart/2005/8/layout/vList3#1"/>
    <dgm:cxn modelId="{681558B8-CA27-412A-87FC-726E9F2B9602}" type="presParOf" srcId="{9228B934-B4D2-4134-90D8-B9DEB67F1AAA}" destId="{7A3E5CA4-43FF-40A2-9208-3FEB0947133D}" srcOrd="1" destOrd="0" presId="urn:microsoft.com/office/officeart/2005/8/layout/vList3#1"/>
    <dgm:cxn modelId="{AEBDD17C-055F-4F50-A8B5-F7E62D481C35}" type="presParOf" srcId="{9BF7B059-B814-4851-8A4E-0F16304AF8E9}" destId="{A77B067F-AA34-4120-AD60-EE3B96493A94}" srcOrd="3" destOrd="0" presId="urn:microsoft.com/office/officeart/2005/8/layout/vList3#1"/>
    <dgm:cxn modelId="{DF497943-3E33-4AAB-A30D-AFFA9C349DD0}" type="presParOf" srcId="{9BF7B059-B814-4851-8A4E-0F16304AF8E9}" destId="{FCE34606-53AC-4D2A-A9D0-30383022A297}" srcOrd="4" destOrd="0" presId="urn:microsoft.com/office/officeart/2005/8/layout/vList3#1"/>
    <dgm:cxn modelId="{3D07C2D3-C35B-4348-B3F7-8537F4C65A01}" type="presParOf" srcId="{FCE34606-53AC-4D2A-A9D0-30383022A297}" destId="{584924BD-1F8B-43B6-8900-C23903E7F7C2}" srcOrd="0" destOrd="0" presId="urn:microsoft.com/office/officeart/2005/8/layout/vList3#1"/>
    <dgm:cxn modelId="{1F9E9AA6-48C6-4ACB-9069-0170BBCB7300}" type="presParOf" srcId="{FCE34606-53AC-4D2A-A9D0-30383022A297}" destId="{BE137AC8-0729-4814-B933-29E43FD9367D}"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1E29BD-EC15-40C0-8CFE-FB872C3DB5F3}" type="doc">
      <dgm:prSet loTypeId="urn:microsoft.com/office/officeart/2005/8/layout/vList3#2" loCatId="list" qsTypeId="urn:microsoft.com/office/officeart/2005/8/quickstyle/3d2" qsCatId="3D" csTypeId="urn:microsoft.com/office/officeart/2005/8/colors/colorful5" csCatId="colorful" phldr="1"/>
      <dgm:spPr/>
    </dgm:pt>
    <dgm:pt modelId="{0A4E042C-1270-429D-A18B-3DE142A26919}">
      <dgm:prSet phldrT="[Texte]" custT="1"/>
      <dgm:spPr/>
      <dgm:t>
        <a:bodyPr/>
        <a:lstStyle/>
        <a:p>
          <a:pPr algn="l"/>
          <a:r>
            <a:rPr lang="fr-FR" sz="2400" dirty="0" smtClean="0">
              <a:solidFill>
                <a:schemeClr val="tx1"/>
              </a:solidFill>
            </a:rPr>
            <a:t>Gestion des utilisateurs</a:t>
          </a:r>
        </a:p>
        <a:p>
          <a:pPr algn="l"/>
          <a:r>
            <a:rPr lang="fr-FR" sz="1200" baseline="0" dirty="0" smtClean="0">
              <a:solidFill>
                <a:schemeClr val="tx1"/>
              </a:solidFill>
            </a:rPr>
            <a:t>·     Appui aux utilisateurs</a:t>
          </a:r>
        </a:p>
        <a:p>
          <a:pPr algn="l"/>
          <a:r>
            <a:rPr lang="fr-FR" sz="1200" baseline="0" dirty="0" smtClean="0">
              <a:solidFill>
                <a:schemeClr val="tx1"/>
              </a:solidFill>
            </a:rPr>
            <a:t>·     Assistance téléphonique</a:t>
          </a:r>
          <a:endParaRPr lang="fr-FR" sz="1200" baseline="0" dirty="0">
            <a:solidFill>
              <a:schemeClr val="tx1"/>
            </a:solidFill>
          </a:endParaRPr>
        </a:p>
      </dgm:t>
    </dgm:pt>
    <dgm:pt modelId="{B43E1B7E-05BA-4776-A8E9-696B1D8EB8B8}" type="parTrans" cxnId="{C591EA57-1E98-4597-8710-0749BE14EF21}">
      <dgm:prSet/>
      <dgm:spPr/>
      <dgm:t>
        <a:bodyPr/>
        <a:lstStyle/>
        <a:p>
          <a:endParaRPr lang="fr-FR"/>
        </a:p>
      </dgm:t>
    </dgm:pt>
    <dgm:pt modelId="{FC54873B-EE69-4EB9-B679-259183D6F7B4}" type="sibTrans" cxnId="{C591EA57-1E98-4597-8710-0749BE14EF21}">
      <dgm:prSet/>
      <dgm:spPr/>
      <dgm:t>
        <a:bodyPr/>
        <a:lstStyle/>
        <a:p>
          <a:endParaRPr lang="fr-FR"/>
        </a:p>
      </dgm:t>
    </dgm:pt>
    <dgm:pt modelId="{0DDDFB0D-9DFA-470E-9D70-136A6AEBA9F4}">
      <dgm:prSet phldrT="[Texte]" custT="1"/>
      <dgm:spPr/>
      <dgm:t>
        <a:bodyPr/>
        <a:lstStyle/>
        <a:p>
          <a:pPr algn="l"/>
          <a:r>
            <a:rPr lang="fr-FR" sz="2700" dirty="0" smtClean="0"/>
            <a:t>  </a:t>
          </a:r>
          <a:r>
            <a:rPr lang="fr-FR" sz="2800" b="0" dirty="0" smtClean="0">
              <a:solidFill>
                <a:schemeClr val="tx1"/>
              </a:solidFill>
            </a:rPr>
            <a:t>Sécurité</a:t>
          </a:r>
        </a:p>
        <a:p>
          <a:pPr algn="l"/>
          <a:r>
            <a:rPr lang="fr-FR" sz="1200" b="0" dirty="0" smtClean="0">
              <a:solidFill>
                <a:schemeClr val="tx1"/>
              </a:solidFill>
            </a:rPr>
            <a:t>·         Cryptage</a:t>
          </a:r>
        </a:p>
        <a:p>
          <a:pPr algn="l"/>
          <a:r>
            <a:rPr lang="fr-FR" sz="1200" b="0" dirty="0" smtClean="0">
              <a:solidFill>
                <a:schemeClr val="tx1"/>
              </a:solidFill>
            </a:rPr>
            <a:t>·         Protection antivirus</a:t>
          </a:r>
        </a:p>
        <a:p>
          <a:pPr algn="l"/>
          <a:r>
            <a:rPr lang="fr-FR" sz="1200" b="0" dirty="0" smtClean="0">
              <a:solidFill>
                <a:schemeClr val="tx1"/>
              </a:solidFill>
            </a:rPr>
            <a:t>·         Environnement physique</a:t>
          </a:r>
        </a:p>
        <a:p>
          <a:pPr algn="l"/>
          <a:r>
            <a:rPr lang="fr-FR" sz="1200" b="0" dirty="0" smtClean="0">
              <a:solidFill>
                <a:schemeClr val="tx1"/>
              </a:solidFill>
            </a:rPr>
            <a:t>·         Assurances</a:t>
          </a:r>
          <a:endParaRPr lang="fr-FR" sz="1200" b="0" dirty="0">
            <a:solidFill>
              <a:schemeClr val="tx1"/>
            </a:solidFill>
          </a:endParaRPr>
        </a:p>
      </dgm:t>
    </dgm:pt>
    <dgm:pt modelId="{1C8E84C6-16D3-44FC-AB25-58536B8E73E0}" type="parTrans" cxnId="{29A29C48-D7B8-4FC3-AF4C-C6279D400937}">
      <dgm:prSet/>
      <dgm:spPr/>
      <dgm:t>
        <a:bodyPr/>
        <a:lstStyle/>
        <a:p>
          <a:endParaRPr lang="fr-FR"/>
        </a:p>
      </dgm:t>
    </dgm:pt>
    <dgm:pt modelId="{C0C70244-7F20-4EDA-B270-0E54F0250AF0}" type="sibTrans" cxnId="{29A29C48-D7B8-4FC3-AF4C-C6279D400937}">
      <dgm:prSet/>
      <dgm:spPr/>
      <dgm:t>
        <a:bodyPr/>
        <a:lstStyle/>
        <a:p>
          <a:endParaRPr lang="fr-FR"/>
        </a:p>
      </dgm:t>
    </dgm:pt>
    <dgm:pt modelId="{FB524A93-AA7D-4841-9830-4D2630555ED6}">
      <dgm:prSet phldrT="[Texte]" custT="1"/>
      <dgm:spPr/>
      <dgm:t>
        <a:bodyPr/>
        <a:lstStyle/>
        <a:p>
          <a:pPr algn="l"/>
          <a:r>
            <a:rPr lang="fr-FR" sz="2800" dirty="0" smtClean="0">
              <a:solidFill>
                <a:schemeClr val="tx1"/>
              </a:solidFill>
            </a:rPr>
            <a:t>Gestion financière</a:t>
          </a:r>
        </a:p>
        <a:p>
          <a:pPr algn="l"/>
          <a:r>
            <a:rPr lang="fr-FR" sz="1200" dirty="0" smtClean="0">
              <a:solidFill>
                <a:schemeClr val="tx1"/>
              </a:solidFill>
            </a:rPr>
            <a:t>·         Évaluations et budgets</a:t>
          </a:r>
        </a:p>
        <a:p>
          <a:pPr algn="l"/>
          <a:r>
            <a:rPr lang="fr-FR" sz="1200" dirty="0" smtClean="0">
              <a:solidFill>
                <a:schemeClr val="tx1"/>
              </a:solidFill>
            </a:rPr>
            <a:t>·         Contrôle des dépenses</a:t>
          </a:r>
        </a:p>
        <a:p>
          <a:pPr algn="l"/>
          <a:r>
            <a:rPr lang="fr-FR" sz="1200" dirty="0" smtClean="0">
              <a:solidFill>
                <a:schemeClr val="tx1"/>
              </a:solidFill>
            </a:rPr>
            <a:t>·         Rapports financiers</a:t>
          </a:r>
        </a:p>
        <a:p>
          <a:pPr algn="l"/>
          <a:r>
            <a:rPr lang="fr-FR" sz="1200" dirty="0" smtClean="0">
              <a:solidFill>
                <a:schemeClr val="tx1"/>
              </a:solidFill>
            </a:rPr>
            <a:t>·         Procédures d’audit</a:t>
          </a:r>
        </a:p>
        <a:p>
          <a:pPr algn="l"/>
          <a:r>
            <a:rPr lang="fr-FR" sz="1200" dirty="0" smtClean="0">
              <a:solidFill>
                <a:schemeClr val="tx1"/>
              </a:solidFill>
            </a:rPr>
            <a:t>·         Gestion des stocks et de l’inventaire</a:t>
          </a:r>
        </a:p>
        <a:p>
          <a:pPr algn="l"/>
          <a:r>
            <a:rPr lang="fr-FR" sz="1200" dirty="0" smtClean="0">
              <a:solidFill>
                <a:schemeClr val="tx1"/>
              </a:solidFill>
            </a:rPr>
            <a:t>·         Politique d’approvisionnement</a:t>
          </a:r>
        </a:p>
        <a:p>
          <a:pPr algn="l"/>
          <a:r>
            <a:rPr lang="fr-FR" sz="1200" dirty="0" smtClean="0">
              <a:solidFill>
                <a:schemeClr val="tx1"/>
              </a:solidFill>
            </a:rPr>
            <a:t>·         Gestion des contrats</a:t>
          </a:r>
          <a:endParaRPr lang="fr-FR" sz="1200" dirty="0">
            <a:solidFill>
              <a:schemeClr val="tx1"/>
            </a:solidFill>
          </a:endParaRPr>
        </a:p>
      </dgm:t>
    </dgm:pt>
    <dgm:pt modelId="{64C68C9B-B726-4AB3-B48A-FAE13E4C1092}" type="parTrans" cxnId="{2BC9BCD7-52FF-405E-B7C7-D946A59312EB}">
      <dgm:prSet/>
      <dgm:spPr/>
      <dgm:t>
        <a:bodyPr/>
        <a:lstStyle/>
        <a:p>
          <a:endParaRPr lang="fr-FR"/>
        </a:p>
      </dgm:t>
    </dgm:pt>
    <dgm:pt modelId="{1DA6DCC0-7B44-4015-8308-F8B795118D90}" type="sibTrans" cxnId="{2BC9BCD7-52FF-405E-B7C7-D946A59312EB}">
      <dgm:prSet/>
      <dgm:spPr/>
      <dgm:t>
        <a:bodyPr/>
        <a:lstStyle/>
        <a:p>
          <a:endParaRPr lang="fr-FR"/>
        </a:p>
      </dgm:t>
    </dgm:pt>
    <dgm:pt modelId="{DB6524CE-33CB-4570-8162-FA8053F496E7}" type="pres">
      <dgm:prSet presAssocID="{1D1E29BD-EC15-40C0-8CFE-FB872C3DB5F3}" presName="linearFlow" presStyleCnt="0">
        <dgm:presLayoutVars>
          <dgm:dir/>
          <dgm:resizeHandles val="exact"/>
        </dgm:presLayoutVars>
      </dgm:prSet>
      <dgm:spPr/>
    </dgm:pt>
    <dgm:pt modelId="{F40B1305-8057-41DE-AD6D-156905081E3B}" type="pres">
      <dgm:prSet presAssocID="{0A4E042C-1270-429D-A18B-3DE142A26919}" presName="composite" presStyleCnt="0"/>
      <dgm:spPr/>
    </dgm:pt>
    <dgm:pt modelId="{81CB2B6B-8F59-4D47-8C65-230A73D69E9D}" type="pres">
      <dgm:prSet presAssocID="{0A4E042C-1270-429D-A18B-3DE142A26919}" presName="imgShp" presStyleLbl="fgImgPlace1" presStyleIdx="0" presStyleCnt="3" custScaleX="83940" custScaleY="77539" custLinFactNeighborX="-41221" custLinFactNeighborY="-38"/>
      <dgm:spPr>
        <a:blipFill rotWithShape="0">
          <a:blip xmlns:r="http://schemas.openxmlformats.org/officeDocument/2006/relationships" r:embed="rId1"/>
          <a:stretch>
            <a:fillRect/>
          </a:stretch>
        </a:blipFill>
      </dgm:spPr>
    </dgm:pt>
    <dgm:pt modelId="{5E950BF6-2DD3-4DCE-9537-B32530BDBD54}" type="pres">
      <dgm:prSet presAssocID="{0A4E042C-1270-429D-A18B-3DE142A26919}" presName="txShp" presStyleLbl="node1" presStyleIdx="0" presStyleCnt="3" custScaleX="106647" custScaleY="73969" custLinFactNeighborX="5209" custLinFactNeighborY="-1792">
        <dgm:presLayoutVars>
          <dgm:bulletEnabled val="1"/>
        </dgm:presLayoutVars>
      </dgm:prSet>
      <dgm:spPr/>
      <dgm:t>
        <a:bodyPr/>
        <a:lstStyle/>
        <a:p>
          <a:endParaRPr lang="fr-FR"/>
        </a:p>
      </dgm:t>
    </dgm:pt>
    <dgm:pt modelId="{FF4F469B-E525-4FAC-BBA9-DBE511F95493}" type="pres">
      <dgm:prSet presAssocID="{FC54873B-EE69-4EB9-B679-259183D6F7B4}" presName="spacing" presStyleCnt="0"/>
      <dgm:spPr/>
    </dgm:pt>
    <dgm:pt modelId="{C1588B13-8EEE-4788-BA7D-1D8B1428D17B}" type="pres">
      <dgm:prSet presAssocID="{0DDDFB0D-9DFA-470E-9D70-136A6AEBA9F4}" presName="composite" presStyleCnt="0"/>
      <dgm:spPr/>
    </dgm:pt>
    <dgm:pt modelId="{21F7F68A-9EA9-49F8-B55B-91C4CB4C26BD}" type="pres">
      <dgm:prSet presAssocID="{0DDDFB0D-9DFA-470E-9D70-136A6AEBA9F4}" presName="imgShp" presStyleLbl="fgImgPlace1" presStyleIdx="1" presStyleCnt="3" custScaleX="85925" custScaleY="83225" custLinFactNeighborX="-45515" custLinFactNeighborY="-3694"/>
      <dgm:spPr>
        <a:blipFill rotWithShape="0">
          <a:blip xmlns:r="http://schemas.openxmlformats.org/officeDocument/2006/relationships" r:embed="rId2"/>
          <a:stretch>
            <a:fillRect/>
          </a:stretch>
        </a:blipFill>
      </dgm:spPr>
    </dgm:pt>
    <dgm:pt modelId="{B5D6708B-70E7-4039-971C-640BF9547E84}" type="pres">
      <dgm:prSet presAssocID="{0DDDFB0D-9DFA-470E-9D70-136A6AEBA9F4}" presName="txShp" presStyleLbl="node1" presStyleIdx="1" presStyleCnt="3" custScaleX="109866" custScaleY="87149" custLinFactNeighborX="5714" custLinFactNeighborY="-10894">
        <dgm:presLayoutVars>
          <dgm:bulletEnabled val="1"/>
        </dgm:presLayoutVars>
      </dgm:prSet>
      <dgm:spPr/>
      <dgm:t>
        <a:bodyPr/>
        <a:lstStyle/>
        <a:p>
          <a:endParaRPr lang="fr-FR"/>
        </a:p>
      </dgm:t>
    </dgm:pt>
    <dgm:pt modelId="{B5E95FD3-A94D-41F6-BBD6-323253DDFD5C}" type="pres">
      <dgm:prSet presAssocID="{C0C70244-7F20-4EDA-B270-0E54F0250AF0}" presName="spacing" presStyleCnt="0"/>
      <dgm:spPr/>
    </dgm:pt>
    <dgm:pt modelId="{8D51C931-457C-4154-B004-E28883BEFF32}" type="pres">
      <dgm:prSet presAssocID="{FB524A93-AA7D-4841-9830-4D2630555ED6}" presName="composite" presStyleCnt="0"/>
      <dgm:spPr/>
    </dgm:pt>
    <dgm:pt modelId="{6AC8DF58-6172-42BC-A135-22895BD35E4F}" type="pres">
      <dgm:prSet presAssocID="{FB524A93-AA7D-4841-9830-4D2630555ED6}" presName="imgShp" presStyleLbl="fgImgPlace1" presStyleIdx="2" presStyleCnt="3" custScaleX="87782" custScaleY="74011" custLinFactNeighborX="-45350" custLinFactNeighborY="-16758"/>
      <dgm:spPr>
        <a:blipFill rotWithShape="0">
          <a:blip xmlns:r="http://schemas.openxmlformats.org/officeDocument/2006/relationships" r:embed="rId3"/>
          <a:stretch>
            <a:fillRect/>
          </a:stretch>
        </a:blipFill>
      </dgm:spPr>
    </dgm:pt>
    <dgm:pt modelId="{D487E7D8-78FA-4399-B9B8-C762ABE7BF49}" type="pres">
      <dgm:prSet presAssocID="{FB524A93-AA7D-4841-9830-4D2630555ED6}" presName="txShp" presStyleLbl="node1" presStyleIdx="2" presStyleCnt="3" custScaleX="109208" custScaleY="122342" custLinFactNeighborX="5366" custLinFactNeighborY="-11336">
        <dgm:presLayoutVars>
          <dgm:bulletEnabled val="1"/>
        </dgm:presLayoutVars>
      </dgm:prSet>
      <dgm:spPr/>
      <dgm:t>
        <a:bodyPr/>
        <a:lstStyle/>
        <a:p>
          <a:endParaRPr lang="fr-FR"/>
        </a:p>
      </dgm:t>
    </dgm:pt>
  </dgm:ptLst>
  <dgm:cxnLst>
    <dgm:cxn modelId="{0C311A57-1E8A-4B53-ABE2-52F244802ACA}" type="presOf" srcId="{0A4E042C-1270-429D-A18B-3DE142A26919}" destId="{5E950BF6-2DD3-4DCE-9537-B32530BDBD54}" srcOrd="0" destOrd="0" presId="urn:microsoft.com/office/officeart/2005/8/layout/vList3#2"/>
    <dgm:cxn modelId="{0EA7C1FD-71AB-4F63-A024-FDD8C0D06018}" type="presOf" srcId="{FB524A93-AA7D-4841-9830-4D2630555ED6}" destId="{D487E7D8-78FA-4399-B9B8-C762ABE7BF49}" srcOrd="0" destOrd="0" presId="urn:microsoft.com/office/officeart/2005/8/layout/vList3#2"/>
    <dgm:cxn modelId="{4E7942F3-190E-4085-90CA-2082A79952B8}" type="presOf" srcId="{1D1E29BD-EC15-40C0-8CFE-FB872C3DB5F3}" destId="{DB6524CE-33CB-4570-8162-FA8053F496E7}" srcOrd="0" destOrd="0" presId="urn:microsoft.com/office/officeart/2005/8/layout/vList3#2"/>
    <dgm:cxn modelId="{29A29C48-D7B8-4FC3-AF4C-C6279D400937}" srcId="{1D1E29BD-EC15-40C0-8CFE-FB872C3DB5F3}" destId="{0DDDFB0D-9DFA-470E-9D70-136A6AEBA9F4}" srcOrd="1" destOrd="0" parTransId="{1C8E84C6-16D3-44FC-AB25-58536B8E73E0}" sibTransId="{C0C70244-7F20-4EDA-B270-0E54F0250AF0}"/>
    <dgm:cxn modelId="{C591EA57-1E98-4597-8710-0749BE14EF21}" srcId="{1D1E29BD-EC15-40C0-8CFE-FB872C3DB5F3}" destId="{0A4E042C-1270-429D-A18B-3DE142A26919}" srcOrd="0" destOrd="0" parTransId="{B43E1B7E-05BA-4776-A8E9-696B1D8EB8B8}" sibTransId="{FC54873B-EE69-4EB9-B679-259183D6F7B4}"/>
    <dgm:cxn modelId="{517DF340-D092-4968-8860-54EDA0C60845}" type="presOf" srcId="{0DDDFB0D-9DFA-470E-9D70-136A6AEBA9F4}" destId="{B5D6708B-70E7-4039-971C-640BF9547E84}" srcOrd="0" destOrd="0" presId="urn:microsoft.com/office/officeart/2005/8/layout/vList3#2"/>
    <dgm:cxn modelId="{2BC9BCD7-52FF-405E-B7C7-D946A59312EB}" srcId="{1D1E29BD-EC15-40C0-8CFE-FB872C3DB5F3}" destId="{FB524A93-AA7D-4841-9830-4D2630555ED6}" srcOrd="2" destOrd="0" parTransId="{64C68C9B-B726-4AB3-B48A-FAE13E4C1092}" sibTransId="{1DA6DCC0-7B44-4015-8308-F8B795118D90}"/>
    <dgm:cxn modelId="{03728FF9-D483-43AE-9825-FF7257B7D293}" type="presParOf" srcId="{DB6524CE-33CB-4570-8162-FA8053F496E7}" destId="{F40B1305-8057-41DE-AD6D-156905081E3B}" srcOrd="0" destOrd="0" presId="urn:microsoft.com/office/officeart/2005/8/layout/vList3#2"/>
    <dgm:cxn modelId="{448A7F27-C520-4611-A36D-86CD438069E9}" type="presParOf" srcId="{F40B1305-8057-41DE-AD6D-156905081E3B}" destId="{81CB2B6B-8F59-4D47-8C65-230A73D69E9D}" srcOrd="0" destOrd="0" presId="urn:microsoft.com/office/officeart/2005/8/layout/vList3#2"/>
    <dgm:cxn modelId="{B0B1338C-F980-4E22-A81F-F5F1C402DE3E}" type="presParOf" srcId="{F40B1305-8057-41DE-AD6D-156905081E3B}" destId="{5E950BF6-2DD3-4DCE-9537-B32530BDBD54}" srcOrd="1" destOrd="0" presId="urn:microsoft.com/office/officeart/2005/8/layout/vList3#2"/>
    <dgm:cxn modelId="{DA5BC466-86ED-4EB6-BB0D-843ED389FD1B}" type="presParOf" srcId="{DB6524CE-33CB-4570-8162-FA8053F496E7}" destId="{FF4F469B-E525-4FAC-BBA9-DBE511F95493}" srcOrd="1" destOrd="0" presId="urn:microsoft.com/office/officeart/2005/8/layout/vList3#2"/>
    <dgm:cxn modelId="{66BBF617-1612-4B08-A886-AC52E2644BFD}" type="presParOf" srcId="{DB6524CE-33CB-4570-8162-FA8053F496E7}" destId="{C1588B13-8EEE-4788-BA7D-1D8B1428D17B}" srcOrd="2" destOrd="0" presId="urn:microsoft.com/office/officeart/2005/8/layout/vList3#2"/>
    <dgm:cxn modelId="{43E474E3-0CDE-49D7-B418-4475AE1DF5E6}" type="presParOf" srcId="{C1588B13-8EEE-4788-BA7D-1D8B1428D17B}" destId="{21F7F68A-9EA9-49F8-B55B-91C4CB4C26BD}" srcOrd="0" destOrd="0" presId="urn:microsoft.com/office/officeart/2005/8/layout/vList3#2"/>
    <dgm:cxn modelId="{D6FCCF61-6A35-43FC-BF83-BA1672E4D799}" type="presParOf" srcId="{C1588B13-8EEE-4788-BA7D-1D8B1428D17B}" destId="{B5D6708B-70E7-4039-971C-640BF9547E84}" srcOrd="1" destOrd="0" presId="urn:microsoft.com/office/officeart/2005/8/layout/vList3#2"/>
    <dgm:cxn modelId="{606BE150-3D53-42D2-8757-7D4E762D06FC}" type="presParOf" srcId="{DB6524CE-33CB-4570-8162-FA8053F496E7}" destId="{B5E95FD3-A94D-41F6-BBD6-323253DDFD5C}" srcOrd="3" destOrd="0" presId="urn:microsoft.com/office/officeart/2005/8/layout/vList3#2"/>
    <dgm:cxn modelId="{0A442924-836E-443F-8414-C343EA677814}" type="presParOf" srcId="{DB6524CE-33CB-4570-8162-FA8053F496E7}" destId="{8D51C931-457C-4154-B004-E28883BEFF32}" srcOrd="4" destOrd="0" presId="urn:microsoft.com/office/officeart/2005/8/layout/vList3#2"/>
    <dgm:cxn modelId="{DDE98798-9213-4E3C-9BF8-8C217AE7994B}" type="presParOf" srcId="{8D51C931-457C-4154-B004-E28883BEFF32}" destId="{6AC8DF58-6172-42BC-A135-22895BD35E4F}" srcOrd="0" destOrd="0" presId="urn:microsoft.com/office/officeart/2005/8/layout/vList3#2"/>
    <dgm:cxn modelId="{D183F5A2-210A-453A-AE85-4FC363CAAEA1}" type="presParOf" srcId="{8D51C931-457C-4154-B004-E28883BEFF32}" destId="{D487E7D8-78FA-4399-B9B8-C762ABE7BF49}" srcOrd="1" destOrd="0" presId="urn:microsoft.com/office/officeart/2005/8/layout/vList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27C396-F876-48BC-B1D6-BBBA223F073A}" type="doc">
      <dgm:prSet loTypeId="urn:microsoft.com/office/officeart/2005/8/layout/hierarchy3" loCatId="relationship" qsTypeId="urn:microsoft.com/office/officeart/2005/8/quickstyle/simple1" qsCatId="simple" csTypeId="urn:microsoft.com/office/officeart/2005/8/colors/colorful2" csCatId="colorful" phldr="0"/>
      <dgm:spPr/>
      <dgm:t>
        <a:bodyPr/>
        <a:lstStyle/>
        <a:p>
          <a:endParaRPr lang="fr-FR"/>
        </a:p>
      </dgm:t>
    </dgm:pt>
    <dgm:pt modelId="{AB26DCFB-D022-440A-B00F-F5A3998C5DBA}">
      <dgm:prSet phldrT="[Texte]" phldr="1"/>
      <dgm:spPr/>
      <dgm:t>
        <a:bodyPr/>
        <a:lstStyle/>
        <a:p>
          <a:endParaRPr lang="fr-FR" dirty="0"/>
        </a:p>
      </dgm:t>
    </dgm:pt>
    <dgm:pt modelId="{9A8B6CB0-FF4E-4977-B058-09F9C754F009}" type="parTrans" cxnId="{B535E52F-61D4-48E6-BEAB-C15DD91595F4}">
      <dgm:prSet/>
      <dgm:spPr/>
      <dgm:t>
        <a:bodyPr/>
        <a:lstStyle/>
        <a:p>
          <a:endParaRPr lang="fr-FR"/>
        </a:p>
      </dgm:t>
    </dgm:pt>
    <dgm:pt modelId="{7D87FFC0-AD3B-4559-898D-5E4987350662}" type="sibTrans" cxnId="{B535E52F-61D4-48E6-BEAB-C15DD91595F4}">
      <dgm:prSet/>
      <dgm:spPr/>
      <dgm:t>
        <a:bodyPr/>
        <a:lstStyle/>
        <a:p>
          <a:endParaRPr lang="fr-FR"/>
        </a:p>
      </dgm:t>
    </dgm:pt>
    <dgm:pt modelId="{1D4AEEF7-D434-41A3-B00B-BB930FC4D8DE}">
      <dgm:prSet phldrT="[Texte]" phldr="1"/>
      <dgm:spPr/>
      <dgm:t>
        <a:bodyPr/>
        <a:lstStyle/>
        <a:p>
          <a:endParaRPr lang="fr-FR"/>
        </a:p>
      </dgm:t>
    </dgm:pt>
    <dgm:pt modelId="{7FE3F712-A1B6-4DD5-80B1-12BAA3950369}" type="parTrans" cxnId="{73DFC26D-2EF3-42AE-9987-2B4373D09BA3}">
      <dgm:prSet/>
      <dgm:spPr/>
      <dgm:t>
        <a:bodyPr/>
        <a:lstStyle/>
        <a:p>
          <a:endParaRPr lang="fr-FR"/>
        </a:p>
      </dgm:t>
    </dgm:pt>
    <dgm:pt modelId="{6E32573A-0C39-48FC-8D53-6032791E5CC2}" type="sibTrans" cxnId="{73DFC26D-2EF3-42AE-9987-2B4373D09BA3}">
      <dgm:prSet/>
      <dgm:spPr/>
      <dgm:t>
        <a:bodyPr/>
        <a:lstStyle/>
        <a:p>
          <a:endParaRPr lang="fr-FR"/>
        </a:p>
      </dgm:t>
    </dgm:pt>
    <dgm:pt modelId="{A0EB3FAA-8783-4CB5-8D17-13D537F3A9CA}">
      <dgm:prSet phldrT="[Texte]" phldr="1"/>
      <dgm:spPr/>
      <dgm:t>
        <a:bodyPr/>
        <a:lstStyle/>
        <a:p>
          <a:endParaRPr lang="fr-FR" dirty="0"/>
        </a:p>
      </dgm:t>
    </dgm:pt>
    <dgm:pt modelId="{37FD5371-3C84-4BB8-A450-FA8F7CC7C29B}" type="parTrans" cxnId="{458E3D3C-F313-477C-B95E-A20BB50DE97D}">
      <dgm:prSet/>
      <dgm:spPr/>
      <dgm:t>
        <a:bodyPr/>
        <a:lstStyle/>
        <a:p>
          <a:endParaRPr lang="fr-FR"/>
        </a:p>
      </dgm:t>
    </dgm:pt>
    <dgm:pt modelId="{95AD147F-02DC-451E-803D-2BE916CC53DD}" type="sibTrans" cxnId="{458E3D3C-F313-477C-B95E-A20BB50DE97D}">
      <dgm:prSet/>
      <dgm:spPr/>
      <dgm:t>
        <a:bodyPr/>
        <a:lstStyle/>
        <a:p>
          <a:endParaRPr lang="fr-FR"/>
        </a:p>
      </dgm:t>
    </dgm:pt>
    <dgm:pt modelId="{A3D7727D-A565-4CCD-A047-6D23ADFC6FA5}">
      <dgm:prSet phldrT="[Texte]" phldr="1"/>
      <dgm:spPr/>
      <dgm:t>
        <a:bodyPr/>
        <a:lstStyle/>
        <a:p>
          <a:endParaRPr lang="fr-FR"/>
        </a:p>
      </dgm:t>
    </dgm:pt>
    <dgm:pt modelId="{36FF7FAD-E219-4FAB-A5D6-214E56C31ADB}" type="parTrans" cxnId="{0214DD08-022B-4BEE-94D0-7EAC87906587}">
      <dgm:prSet/>
      <dgm:spPr/>
      <dgm:t>
        <a:bodyPr/>
        <a:lstStyle/>
        <a:p>
          <a:endParaRPr lang="fr-FR"/>
        </a:p>
      </dgm:t>
    </dgm:pt>
    <dgm:pt modelId="{253E0C8F-C494-40E1-BB58-BE428F29F141}" type="sibTrans" cxnId="{0214DD08-022B-4BEE-94D0-7EAC87906587}">
      <dgm:prSet/>
      <dgm:spPr/>
      <dgm:t>
        <a:bodyPr/>
        <a:lstStyle/>
        <a:p>
          <a:endParaRPr lang="fr-FR"/>
        </a:p>
      </dgm:t>
    </dgm:pt>
    <dgm:pt modelId="{97EFE4A8-64D5-4109-9E4C-D69BC254D2D1}">
      <dgm:prSet phldrT="[Texte]" phldr="1"/>
      <dgm:spPr/>
      <dgm:t>
        <a:bodyPr/>
        <a:lstStyle/>
        <a:p>
          <a:endParaRPr lang="fr-FR"/>
        </a:p>
      </dgm:t>
    </dgm:pt>
    <dgm:pt modelId="{B4EEE150-DA13-4206-952B-EE9FA3AB88B5}" type="parTrans" cxnId="{3CC31EE2-8528-4716-A115-BF7A2E591725}">
      <dgm:prSet/>
      <dgm:spPr/>
      <dgm:t>
        <a:bodyPr/>
        <a:lstStyle/>
        <a:p>
          <a:endParaRPr lang="fr-FR"/>
        </a:p>
      </dgm:t>
    </dgm:pt>
    <dgm:pt modelId="{54DC4313-A849-46DE-90CE-D97906D3243E}" type="sibTrans" cxnId="{3CC31EE2-8528-4716-A115-BF7A2E591725}">
      <dgm:prSet/>
      <dgm:spPr/>
      <dgm:t>
        <a:bodyPr/>
        <a:lstStyle/>
        <a:p>
          <a:endParaRPr lang="fr-FR"/>
        </a:p>
      </dgm:t>
    </dgm:pt>
    <dgm:pt modelId="{29BF1E5F-DB3C-4A34-BA7E-3306EF1D7F5F}">
      <dgm:prSet phldrT="[Texte]" phldr="1"/>
      <dgm:spPr/>
      <dgm:t>
        <a:bodyPr/>
        <a:lstStyle/>
        <a:p>
          <a:endParaRPr lang="fr-FR"/>
        </a:p>
      </dgm:t>
    </dgm:pt>
    <dgm:pt modelId="{F3AF18DF-67D2-46C8-BEC3-4CED848B6E3B}" type="parTrans" cxnId="{9C04E3FB-D121-4C9A-92E5-DB7A4900FC92}">
      <dgm:prSet/>
      <dgm:spPr/>
      <dgm:t>
        <a:bodyPr/>
        <a:lstStyle/>
        <a:p>
          <a:endParaRPr lang="fr-FR"/>
        </a:p>
      </dgm:t>
    </dgm:pt>
    <dgm:pt modelId="{9706D859-AB0C-402B-8732-119666821195}" type="sibTrans" cxnId="{9C04E3FB-D121-4C9A-92E5-DB7A4900FC92}">
      <dgm:prSet/>
      <dgm:spPr/>
      <dgm:t>
        <a:bodyPr/>
        <a:lstStyle/>
        <a:p>
          <a:endParaRPr lang="fr-FR"/>
        </a:p>
      </dgm:t>
    </dgm:pt>
    <dgm:pt modelId="{BE72227E-C23C-41C2-8F03-EEE753B9DF82}" type="pres">
      <dgm:prSet presAssocID="{B227C396-F876-48BC-B1D6-BBBA223F073A}" presName="diagram" presStyleCnt="0">
        <dgm:presLayoutVars>
          <dgm:chPref val="1"/>
          <dgm:dir/>
          <dgm:animOne val="branch"/>
          <dgm:animLvl val="lvl"/>
          <dgm:resizeHandles/>
        </dgm:presLayoutVars>
      </dgm:prSet>
      <dgm:spPr/>
      <dgm:t>
        <a:bodyPr/>
        <a:lstStyle/>
        <a:p>
          <a:endParaRPr lang="fr-FR"/>
        </a:p>
      </dgm:t>
    </dgm:pt>
    <dgm:pt modelId="{62590C27-0E77-4683-BCF1-AD11B170E580}" type="pres">
      <dgm:prSet presAssocID="{AB26DCFB-D022-440A-B00F-F5A3998C5DBA}" presName="root" presStyleCnt="0"/>
      <dgm:spPr/>
    </dgm:pt>
    <dgm:pt modelId="{95F4CBCF-47FE-4299-911D-90690D4E505C}" type="pres">
      <dgm:prSet presAssocID="{AB26DCFB-D022-440A-B00F-F5A3998C5DBA}" presName="rootComposite" presStyleCnt="0"/>
      <dgm:spPr/>
    </dgm:pt>
    <dgm:pt modelId="{28627466-2AA1-4C88-BD63-BC2D18C7C7F2}" type="pres">
      <dgm:prSet presAssocID="{AB26DCFB-D022-440A-B00F-F5A3998C5DBA}" presName="rootText" presStyleLbl="node1" presStyleIdx="0" presStyleCnt="2"/>
      <dgm:spPr/>
      <dgm:t>
        <a:bodyPr/>
        <a:lstStyle/>
        <a:p>
          <a:endParaRPr lang="fr-FR"/>
        </a:p>
      </dgm:t>
    </dgm:pt>
    <dgm:pt modelId="{FEF04978-2B88-4C1F-83B7-D57C1913A323}" type="pres">
      <dgm:prSet presAssocID="{AB26DCFB-D022-440A-B00F-F5A3998C5DBA}" presName="rootConnector" presStyleLbl="node1" presStyleIdx="0" presStyleCnt="2"/>
      <dgm:spPr/>
      <dgm:t>
        <a:bodyPr/>
        <a:lstStyle/>
        <a:p>
          <a:endParaRPr lang="fr-FR"/>
        </a:p>
      </dgm:t>
    </dgm:pt>
    <dgm:pt modelId="{4557142B-15CF-450E-8761-A8827EA5B061}" type="pres">
      <dgm:prSet presAssocID="{AB26DCFB-D022-440A-B00F-F5A3998C5DBA}" presName="childShape" presStyleCnt="0"/>
      <dgm:spPr/>
    </dgm:pt>
    <dgm:pt modelId="{0A84F926-FF25-46EA-879E-FE6B3108C7A7}" type="pres">
      <dgm:prSet presAssocID="{7FE3F712-A1B6-4DD5-80B1-12BAA3950369}" presName="Name13" presStyleLbl="parChTrans1D2" presStyleIdx="0" presStyleCnt="4"/>
      <dgm:spPr/>
      <dgm:t>
        <a:bodyPr/>
        <a:lstStyle/>
        <a:p>
          <a:endParaRPr lang="fr-FR"/>
        </a:p>
      </dgm:t>
    </dgm:pt>
    <dgm:pt modelId="{B71B19CB-D29D-4DE8-AC8D-BC4526A9F889}" type="pres">
      <dgm:prSet presAssocID="{1D4AEEF7-D434-41A3-B00B-BB930FC4D8DE}" presName="childText" presStyleLbl="bgAcc1" presStyleIdx="0" presStyleCnt="4">
        <dgm:presLayoutVars>
          <dgm:bulletEnabled val="1"/>
        </dgm:presLayoutVars>
      </dgm:prSet>
      <dgm:spPr/>
      <dgm:t>
        <a:bodyPr/>
        <a:lstStyle/>
        <a:p>
          <a:endParaRPr lang="fr-FR"/>
        </a:p>
      </dgm:t>
    </dgm:pt>
    <dgm:pt modelId="{A91FDE77-6B1E-48F8-B76F-CAC09CDC66F3}" type="pres">
      <dgm:prSet presAssocID="{37FD5371-3C84-4BB8-A450-FA8F7CC7C29B}" presName="Name13" presStyleLbl="parChTrans1D2" presStyleIdx="1" presStyleCnt="4"/>
      <dgm:spPr/>
      <dgm:t>
        <a:bodyPr/>
        <a:lstStyle/>
        <a:p>
          <a:endParaRPr lang="fr-FR"/>
        </a:p>
      </dgm:t>
    </dgm:pt>
    <dgm:pt modelId="{80EDCA5C-188A-4FDB-B6C1-F0E33E153C96}" type="pres">
      <dgm:prSet presAssocID="{A0EB3FAA-8783-4CB5-8D17-13D537F3A9CA}" presName="childText" presStyleLbl="bgAcc1" presStyleIdx="1" presStyleCnt="4">
        <dgm:presLayoutVars>
          <dgm:bulletEnabled val="1"/>
        </dgm:presLayoutVars>
      </dgm:prSet>
      <dgm:spPr/>
      <dgm:t>
        <a:bodyPr/>
        <a:lstStyle/>
        <a:p>
          <a:endParaRPr lang="fr-FR"/>
        </a:p>
      </dgm:t>
    </dgm:pt>
    <dgm:pt modelId="{FB2E1D14-A351-41AC-8FA2-0EC805ADC0F1}" type="pres">
      <dgm:prSet presAssocID="{A3D7727D-A565-4CCD-A047-6D23ADFC6FA5}" presName="root" presStyleCnt="0"/>
      <dgm:spPr/>
    </dgm:pt>
    <dgm:pt modelId="{FB07B2AE-D31C-43C1-ADAC-186F05104FDD}" type="pres">
      <dgm:prSet presAssocID="{A3D7727D-A565-4CCD-A047-6D23ADFC6FA5}" presName="rootComposite" presStyleCnt="0"/>
      <dgm:spPr/>
    </dgm:pt>
    <dgm:pt modelId="{978F7F9B-ED30-4F90-BE11-667FD0B13903}" type="pres">
      <dgm:prSet presAssocID="{A3D7727D-A565-4CCD-A047-6D23ADFC6FA5}" presName="rootText" presStyleLbl="node1" presStyleIdx="1" presStyleCnt="2"/>
      <dgm:spPr/>
      <dgm:t>
        <a:bodyPr/>
        <a:lstStyle/>
        <a:p>
          <a:endParaRPr lang="fr-FR"/>
        </a:p>
      </dgm:t>
    </dgm:pt>
    <dgm:pt modelId="{764977D7-70D4-49E2-A052-F2C47A410C6E}" type="pres">
      <dgm:prSet presAssocID="{A3D7727D-A565-4CCD-A047-6D23ADFC6FA5}" presName="rootConnector" presStyleLbl="node1" presStyleIdx="1" presStyleCnt="2"/>
      <dgm:spPr/>
      <dgm:t>
        <a:bodyPr/>
        <a:lstStyle/>
        <a:p>
          <a:endParaRPr lang="fr-FR"/>
        </a:p>
      </dgm:t>
    </dgm:pt>
    <dgm:pt modelId="{DAFD6F8B-338E-4340-85CC-B1A7EFE1D97C}" type="pres">
      <dgm:prSet presAssocID="{A3D7727D-A565-4CCD-A047-6D23ADFC6FA5}" presName="childShape" presStyleCnt="0"/>
      <dgm:spPr/>
    </dgm:pt>
    <dgm:pt modelId="{AC40BD52-BFC6-4F04-8FD3-1F12FEE3F076}" type="pres">
      <dgm:prSet presAssocID="{B4EEE150-DA13-4206-952B-EE9FA3AB88B5}" presName="Name13" presStyleLbl="parChTrans1D2" presStyleIdx="2" presStyleCnt="4"/>
      <dgm:spPr/>
      <dgm:t>
        <a:bodyPr/>
        <a:lstStyle/>
        <a:p>
          <a:endParaRPr lang="fr-FR"/>
        </a:p>
      </dgm:t>
    </dgm:pt>
    <dgm:pt modelId="{F7E2DB55-33D6-448E-80F6-CD174FC4674F}" type="pres">
      <dgm:prSet presAssocID="{97EFE4A8-64D5-4109-9E4C-D69BC254D2D1}" presName="childText" presStyleLbl="bgAcc1" presStyleIdx="2" presStyleCnt="4">
        <dgm:presLayoutVars>
          <dgm:bulletEnabled val="1"/>
        </dgm:presLayoutVars>
      </dgm:prSet>
      <dgm:spPr/>
      <dgm:t>
        <a:bodyPr/>
        <a:lstStyle/>
        <a:p>
          <a:endParaRPr lang="fr-FR"/>
        </a:p>
      </dgm:t>
    </dgm:pt>
    <dgm:pt modelId="{B1932894-24ED-4D72-9FC7-DFC10B14F122}" type="pres">
      <dgm:prSet presAssocID="{F3AF18DF-67D2-46C8-BEC3-4CED848B6E3B}" presName="Name13" presStyleLbl="parChTrans1D2" presStyleIdx="3" presStyleCnt="4"/>
      <dgm:spPr/>
      <dgm:t>
        <a:bodyPr/>
        <a:lstStyle/>
        <a:p>
          <a:endParaRPr lang="fr-FR"/>
        </a:p>
      </dgm:t>
    </dgm:pt>
    <dgm:pt modelId="{B375EA87-9317-4788-98CA-AD88AB5B6695}" type="pres">
      <dgm:prSet presAssocID="{29BF1E5F-DB3C-4A34-BA7E-3306EF1D7F5F}" presName="childText" presStyleLbl="bgAcc1" presStyleIdx="3" presStyleCnt="4">
        <dgm:presLayoutVars>
          <dgm:bulletEnabled val="1"/>
        </dgm:presLayoutVars>
      </dgm:prSet>
      <dgm:spPr/>
      <dgm:t>
        <a:bodyPr/>
        <a:lstStyle/>
        <a:p>
          <a:endParaRPr lang="fr-FR"/>
        </a:p>
      </dgm:t>
    </dgm:pt>
  </dgm:ptLst>
  <dgm:cxnLst>
    <dgm:cxn modelId="{EBA2F3AB-DC9C-467E-9A27-E8CEB717C8E5}" type="presOf" srcId="{A3D7727D-A565-4CCD-A047-6D23ADFC6FA5}" destId="{764977D7-70D4-49E2-A052-F2C47A410C6E}" srcOrd="1" destOrd="0" presId="urn:microsoft.com/office/officeart/2005/8/layout/hierarchy3"/>
    <dgm:cxn modelId="{BB6F854A-DD0C-4DF6-B9EA-B3475E0ED64B}" type="presOf" srcId="{B227C396-F876-48BC-B1D6-BBBA223F073A}" destId="{BE72227E-C23C-41C2-8F03-EEE753B9DF82}" srcOrd="0" destOrd="0" presId="urn:microsoft.com/office/officeart/2005/8/layout/hierarchy3"/>
    <dgm:cxn modelId="{7CA2D581-EDB5-4C89-BC19-FD039CCC5318}" type="presOf" srcId="{7FE3F712-A1B6-4DD5-80B1-12BAA3950369}" destId="{0A84F926-FF25-46EA-879E-FE6B3108C7A7}" srcOrd="0" destOrd="0" presId="urn:microsoft.com/office/officeart/2005/8/layout/hierarchy3"/>
    <dgm:cxn modelId="{CFE4DDD0-D4EE-4022-9EE5-8E1B29258A21}" type="presOf" srcId="{F3AF18DF-67D2-46C8-BEC3-4CED848B6E3B}" destId="{B1932894-24ED-4D72-9FC7-DFC10B14F122}" srcOrd="0" destOrd="0" presId="urn:microsoft.com/office/officeart/2005/8/layout/hierarchy3"/>
    <dgm:cxn modelId="{E92A99A8-3A24-4E15-91E2-C5A83B8F9785}" type="presOf" srcId="{97EFE4A8-64D5-4109-9E4C-D69BC254D2D1}" destId="{F7E2DB55-33D6-448E-80F6-CD174FC4674F}" srcOrd="0" destOrd="0" presId="urn:microsoft.com/office/officeart/2005/8/layout/hierarchy3"/>
    <dgm:cxn modelId="{CB5764CA-CA76-4C8A-A87C-D56614631D65}" type="presOf" srcId="{B4EEE150-DA13-4206-952B-EE9FA3AB88B5}" destId="{AC40BD52-BFC6-4F04-8FD3-1F12FEE3F076}" srcOrd="0" destOrd="0" presId="urn:microsoft.com/office/officeart/2005/8/layout/hierarchy3"/>
    <dgm:cxn modelId="{0214DD08-022B-4BEE-94D0-7EAC87906587}" srcId="{B227C396-F876-48BC-B1D6-BBBA223F073A}" destId="{A3D7727D-A565-4CCD-A047-6D23ADFC6FA5}" srcOrd="1" destOrd="0" parTransId="{36FF7FAD-E219-4FAB-A5D6-214E56C31ADB}" sibTransId="{253E0C8F-C494-40E1-BB58-BE428F29F141}"/>
    <dgm:cxn modelId="{DE3E0E70-7E19-4054-B1AE-9B3A5198AB30}" type="presOf" srcId="{AB26DCFB-D022-440A-B00F-F5A3998C5DBA}" destId="{FEF04978-2B88-4C1F-83B7-D57C1913A323}" srcOrd="1" destOrd="0" presId="urn:microsoft.com/office/officeart/2005/8/layout/hierarchy3"/>
    <dgm:cxn modelId="{9EB338A8-339D-4C5B-8ACE-2EA7BFF5F463}" type="presOf" srcId="{37FD5371-3C84-4BB8-A450-FA8F7CC7C29B}" destId="{A91FDE77-6B1E-48F8-B76F-CAC09CDC66F3}" srcOrd="0" destOrd="0" presId="urn:microsoft.com/office/officeart/2005/8/layout/hierarchy3"/>
    <dgm:cxn modelId="{943BDBA5-2994-42D3-AC1F-37A0D2DCC622}" type="presOf" srcId="{29BF1E5F-DB3C-4A34-BA7E-3306EF1D7F5F}" destId="{B375EA87-9317-4788-98CA-AD88AB5B6695}" srcOrd="0" destOrd="0" presId="urn:microsoft.com/office/officeart/2005/8/layout/hierarchy3"/>
    <dgm:cxn modelId="{9C04E3FB-D121-4C9A-92E5-DB7A4900FC92}" srcId="{A3D7727D-A565-4CCD-A047-6D23ADFC6FA5}" destId="{29BF1E5F-DB3C-4A34-BA7E-3306EF1D7F5F}" srcOrd="1" destOrd="0" parTransId="{F3AF18DF-67D2-46C8-BEC3-4CED848B6E3B}" sibTransId="{9706D859-AB0C-402B-8732-119666821195}"/>
    <dgm:cxn modelId="{CE2FE767-BDFA-4B53-AA6F-41BB3917A56F}" type="presOf" srcId="{A3D7727D-A565-4CCD-A047-6D23ADFC6FA5}" destId="{978F7F9B-ED30-4F90-BE11-667FD0B13903}" srcOrd="0" destOrd="0" presId="urn:microsoft.com/office/officeart/2005/8/layout/hierarchy3"/>
    <dgm:cxn modelId="{B535E52F-61D4-48E6-BEAB-C15DD91595F4}" srcId="{B227C396-F876-48BC-B1D6-BBBA223F073A}" destId="{AB26DCFB-D022-440A-B00F-F5A3998C5DBA}" srcOrd="0" destOrd="0" parTransId="{9A8B6CB0-FF4E-4977-B058-09F9C754F009}" sibTransId="{7D87FFC0-AD3B-4559-898D-5E4987350662}"/>
    <dgm:cxn modelId="{6B9F3D48-0EFF-4147-9F16-B17EF64EFF12}" type="presOf" srcId="{AB26DCFB-D022-440A-B00F-F5A3998C5DBA}" destId="{28627466-2AA1-4C88-BD63-BC2D18C7C7F2}" srcOrd="0" destOrd="0" presId="urn:microsoft.com/office/officeart/2005/8/layout/hierarchy3"/>
    <dgm:cxn modelId="{61BB24B2-866A-49C9-992D-ADE2F84EFAFE}" type="presOf" srcId="{A0EB3FAA-8783-4CB5-8D17-13D537F3A9CA}" destId="{80EDCA5C-188A-4FDB-B6C1-F0E33E153C96}" srcOrd="0" destOrd="0" presId="urn:microsoft.com/office/officeart/2005/8/layout/hierarchy3"/>
    <dgm:cxn modelId="{3CC31EE2-8528-4716-A115-BF7A2E591725}" srcId="{A3D7727D-A565-4CCD-A047-6D23ADFC6FA5}" destId="{97EFE4A8-64D5-4109-9E4C-D69BC254D2D1}" srcOrd="0" destOrd="0" parTransId="{B4EEE150-DA13-4206-952B-EE9FA3AB88B5}" sibTransId="{54DC4313-A849-46DE-90CE-D97906D3243E}"/>
    <dgm:cxn modelId="{73DFC26D-2EF3-42AE-9987-2B4373D09BA3}" srcId="{AB26DCFB-D022-440A-B00F-F5A3998C5DBA}" destId="{1D4AEEF7-D434-41A3-B00B-BB930FC4D8DE}" srcOrd="0" destOrd="0" parTransId="{7FE3F712-A1B6-4DD5-80B1-12BAA3950369}" sibTransId="{6E32573A-0C39-48FC-8D53-6032791E5CC2}"/>
    <dgm:cxn modelId="{458E3D3C-F313-477C-B95E-A20BB50DE97D}" srcId="{AB26DCFB-D022-440A-B00F-F5A3998C5DBA}" destId="{A0EB3FAA-8783-4CB5-8D17-13D537F3A9CA}" srcOrd="1" destOrd="0" parTransId="{37FD5371-3C84-4BB8-A450-FA8F7CC7C29B}" sibTransId="{95AD147F-02DC-451E-803D-2BE916CC53DD}"/>
    <dgm:cxn modelId="{70DC061A-093A-47B4-8BEA-90F1B3063E12}" type="presOf" srcId="{1D4AEEF7-D434-41A3-B00B-BB930FC4D8DE}" destId="{B71B19CB-D29D-4DE8-AC8D-BC4526A9F889}" srcOrd="0" destOrd="0" presId="urn:microsoft.com/office/officeart/2005/8/layout/hierarchy3"/>
    <dgm:cxn modelId="{34636F9A-536D-4F9E-965B-DF35351D6B34}" type="presParOf" srcId="{BE72227E-C23C-41C2-8F03-EEE753B9DF82}" destId="{62590C27-0E77-4683-BCF1-AD11B170E580}" srcOrd="0" destOrd="0" presId="urn:microsoft.com/office/officeart/2005/8/layout/hierarchy3"/>
    <dgm:cxn modelId="{06F39E9E-1C35-418A-9D7C-A1CC4F485A6C}" type="presParOf" srcId="{62590C27-0E77-4683-BCF1-AD11B170E580}" destId="{95F4CBCF-47FE-4299-911D-90690D4E505C}" srcOrd="0" destOrd="0" presId="urn:microsoft.com/office/officeart/2005/8/layout/hierarchy3"/>
    <dgm:cxn modelId="{EE594CD9-4C4F-42A3-9CB0-0BB10A9A778E}" type="presParOf" srcId="{95F4CBCF-47FE-4299-911D-90690D4E505C}" destId="{28627466-2AA1-4C88-BD63-BC2D18C7C7F2}" srcOrd="0" destOrd="0" presId="urn:microsoft.com/office/officeart/2005/8/layout/hierarchy3"/>
    <dgm:cxn modelId="{2222DC66-A36C-4CA9-9428-19173614F074}" type="presParOf" srcId="{95F4CBCF-47FE-4299-911D-90690D4E505C}" destId="{FEF04978-2B88-4C1F-83B7-D57C1913A323}" srcOrd="1" destOrd="0" presId="urn:microsoft.com/office/officeart/2005/8/layout/hierarchy3"/>
    <dgm:cxn modelId="{3992B0F6-521E-4F6B-B2E9-BB6B95DF6E95}" type="presParOf" srcId="{62590C27-0E77-4683-BCF1-AD11B170E580}" destId="{4557142B-15CF-450E-8761-A8827EA5B061}" srcOrd="1" destOrd="0" presId="urn:microsoft.com/office/officeart/2005/8/layout/hierarchy3"/>
    <dgm:cxn modelId="{8B639442-FE8A-4287-808A-51370D37D9AC}" type="presParOf" srcId="{4557142B-15CF-450E-8761-A8827EA5B061}" destId="{0A84F926-FF25-46EA-879E-FE6B3108C7A7}" srcOrd="0" destOrd="0" presId="urn:microsoft.com/office/officeart/2005/8/layout/hierarchy3"/>
    <dgm:cxn modelId="{CFD50A7E-1A6C-4424-8586-20369BB0BC76}" type="presParOf" srcId="{4557142B-15CF-450E-8761-A8827EA5B061}" destId="{B71B19CB-D29D-4DE8-AC8D-BC4526A9F889}" srcOrd="1" destOrd="0" presId="urn:microsoft.com/office/officeart/2005/8/layout/hierarchy3"/>
    <dgm:cxn modelId="{0196CD28-82ED-42F7-A943-9F82E09CFFAD}" type="presParOf" srcId="{4557142B-15CF-450E-8761-A8827EA5B061}" destId="{A91FDE77-6B1E-48F8-B76F-CAC09CDC66F3}" srcOrd="2" destOrd="0" presId="urn:microsoft.com/office/officeart/2005/8/layout/hierarchy3"/>
    <dgm:cxn modelId="{D2461919-1CE0-4DFE-BA33-3A8A847B0999}" type="presParOf" srcId="{4557142B-15CF-450E-8761-A8827EA5B061}" destId="{80EDCA5C-188A-4FDB-B6C1-F0E33E153C96}" srcOrd="3" destOrd="0" presId="urn:microsoft.com/office/officeart/2005/8/layout/hierarchy3"/>
    <dgm:cxn modelId="{488AA50A-CBFE-4108-9665-EDEA7144032A}" type="presParOf" srcId="{BE72227E-C23C-41C2-8F03-EEE753B9DF82}" destId="{FB2E1D14-A351-41AC-8FA2-0EC805ADC0F1}" srcOrd="1" destOrd="0" presId="urn:microsoft.com/office/officeart/2005/8/layout/hierarchy3"/>
    <dgm:cxn modelId="{F7851C7D-0FA2-4A18-9A8C-8BFBC4656851}" type="presParOf" srcId="{FB2E1D14-A351-41AC-8FA2-0EC805ADC0F1}" destId="{FB07B2AE-D31C-43C1-ADAC-186F05104FDD}" srcOrd="0" destOrd="0" presId="urn:microsoft.com/office/officeart/2005/8/layout/hierarchy3"/>
    <dgm:cxn modelId="{1100A131-E1D3-4BB3-B0EF-5CE3082FC14A}" type="presParOf" srcId="{FB07B2AE-D31C-43C1-ADAC-186F05104FDD}" destId="{978F7F9B-ED30-4F90-BE11-667FD0B13903}" srcOrd="0" destOrd="0" presId="urn:microsoft.com/office/officeart/2005/8/layout/hierarchy3"/>
    <dgm:cxn modelId="{5837726D-AD85-4598-BA94-662E29C26E43}" type="presParOf" srcId="{FB07B2AE-D31C-43C1-ADAC-186F05104FDD}" destId="{764977D7-70D4-49E2-A052-F2C47A410C6E}" srcOrd="1" destOrd="0" presId="urn:microsoft.com/office/officeart/2005/8/layout/hierarchy3"/>
    <dgm:cxn modelId="{3195FAAC-2F45-43A2-8546-446FE9124C4B}" type="presParOf" srcId="{FB2E1D14-A351-41AC-8FA2-0EC805ADC0F1}" destId="{DAFD6F8B-338E-4340-85CC-B1A7EFE1D97C}" srcOrd="1" destOrd="0" presId="urn:microsoft.com/office/officeart/2005/8/layout/hierarchy3"/>
    <dgm:cxn modelId="{53BFB682-2BC6-458F-8FE8-592BA378BB34}" type="presParOf" srcId="{DAFD6F8B-338E-4340-85CC-B1A7EFE1D97C}" destId="{AC40BD52-BFC6-4F04-8FD3-1F12FEE3F076}" srcOrd="0" destOrd="0" presId="urn:microsoft.com/office/officeart/2005/8/layout/hierarchy3"/>
    <dgm:cxn modelId="{2A69BD8C-B34A-4DC5-B08C-828EF4B1A507}" type="presParOf" srcId="{DAFD6F8B-338E-4340-85CC-B1A7EFE1D97C}" destId="{F7E2DB55-33D6-448E-80F6-CD174FC4674F}" srcOrd="1" destOrd="0" presId="urn:microsoft.com/office/officeart/2005/8/layout/hierarchy3"/>
    <dgm:cxn modelId="{7741898E-CF16-4407-8637-0A6E2E6AEE98}" type="presParOf" srcId="{DAFD6F8B-338E-4340-85CC-B1A7EFE1D97C}" destId="{B1932894-24ED-4D72-9FC7-DFC10B14F122}" srcOrd="2" destOrd="0" presId="urn:microsoft.com/office/officeart/2005/8/layout/hierarchy3"/>
    <dgm:cxn modelId="{26D44E2F-6743-4071-A89C-23D61C8F1EF4}" type="presParOf" srcId="{DAFD6F8B-338E-4340-85CC-B1A7EFE1D97C}" destId="{B375EA87-9317-4788-98CA-AD88AB5B6695}"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995CC5-F490-4A4B-8B23-15638AB5E6DB}"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fr-FR"/>
        </a:p>
      </dgm:t>
    </dgm:pt>
    <dgm:pt modelId="{0EB0307E-D723-43AE-B339-B8915C8C55CF}">
      <dgm:prSet phldrT="[Texte]"/>
      <dgm:spPr/>
      <dgm:t>
        <a:bodyPr/>
        <a:lstStyle/>
        <a:p>
          <a:r>
            <a:rPr lang="fr-FR" dirty="0" smtClean="0"/>
            <a:t>Sécurité physique</a:t>
          </a:r>
          <a:endParaRPr lang="fr-FR" dirty="0"/>
        </a:p>
      </dgm:t>
    </dgm:pt>
    <dgm:pt modelId="{70FD191C-0D94-4CEC-BFE1-CC9327D05DF9}" type="parTrans" cxnId="{3332B972-B4AC-4CD6-BC52-A0A9A3680BAD}">
      <dgm:prSet/>
      <dgm:spPr/>
      <dgm:t>
        <a:bodyPr/>
        <a:lstStyle/>
        <a:p>
          <a:endParaRPr lang="fr-FR"/>
        </a:p>
      </dgm:t>
    </dgm:pt>
    <dgm:pt modelId="{BADB01F5-F6A2-448E-863A-88AB1E88EF98}" type="sibTrans" cxnId="{3332B972-B4AC-4CD6-BC52-A0A9A3680BAD}">
      <dgm:prSet/>
      <dgm:spPr/>
      <dgm:t>
        <a:bodyPr/>
        <a:lstStyle/>
        <a:p>
          <a:endParaRPr lang="fr-FR"/>
        </a:p>
      </dgm:t>
    </dgm:pt>
    <dgm:pt modelId="{74D19462-827B-42FF-95D6-31C59272041D}">
      <dgm:prSet phldrT="[Texte]"/>
      <dgm:spPr/>
      <dgm:t>
        <a:bodyPr/>
        <a:lstStyle/>
        <a:p>
          <a:r>
            <a:rPr lang="fr-FR" dirty="0" smtClean="0"/>
            <a:t>L’accès par badge.</a:t>
          </a:r>
          <a:endParaRPr lang="fr-FR" dirty="0"/>
        </a:p>
      </dgm:t>
    </dgm:pt>
    <dgm:pt modelId="{0D7B16DB-91FD-4556-854E-B9E8A5E625D6}" type="parTrans" cxnId="{36A3AF2B-FE13-4BAC-905A-3F7C5D0E97DA}">
      <dgm:prSet/>
      <dgm:spPr/>
      <dgm:t>
        <a:bodyPr/>
        <a:lstStyle/>
        <a:p>
          <a:endParaRPr lang="fr-FR"/>
        </a:p>
      </dgm:t>
    </dgm:pt>
    <dgm:pt modelId="{209E50FE-1FBB-428B-A012-FB8D3331D93F}" type="sibTrans" cxnId="{36A3AF2B-FE13-4BAC-905A-3F7C5D0E97DA}">
      <dgm:prSet/>
      <dgm:spPr/>
      <dgm:t>
        <a:bodyPr/>
        <a:lstStyle/>
        <a:p>
          <a:endParaRPr lang="fr-FR"/>
        </a:p>
      </dgm:t>
    </dgm:pt>
    <dgm:pt modelId="{04830032-AF28-41B1-B900-E90805D58EFD}">
      <dgm:prSet phldrT="[Texte]"/>
      <dgm:spPr/>
      <dgm:t>
        <a:bodyPr/>
        <a:lstStyle/>
        <a:p>
          <a:r>
            <a:rPr lang="fr-FR" dirty="0" smtClean="0"/>
            <a:t>Systèmes biométriques(empreintes digitales ou rétinienne).</a:t>
          </a:r>
          <a:endParaRPr lang="fr-FR" dirty="0"/>
        </a:p>
      </dgm:t>
    </dgm:pt>
    <dgm:pt modelId="{26A8ABAA-2EB3-4763-84A7-9191315786FF}" type="parTrans" cxnId="{5B3305B1-8536-48B9-9567-9F4B917C7938}">
      <dgm:prSet/>
      <dgm:spPr/>
      <dgm:t>
        <a:bodyPr/>
        <a:lstStyle/>
        <a:p>
          <a:endParaRPr lang="fr-FR"/>
        </a:p>
      </dgm:t>
    </dgm:pt>
    <dgm:pt modelId="{3F205012-AED4-40AD-8B5B-E71846A9A995}" type="sibTrans" cxnId="{5B3305B1-8536-48B9-9567-9F4B917C7938}">
      <dgm:prSet/>
      <dgm:spPr/>
      <dgm:t>
        <a:bodyPr/>
        <a:lstStyle/>
        <a:p>
          <a:endParaRPr lang="fr-FR"/>
        </a:p>
      </dgm:t>
    </dgm:pt>
    <dgm:pt modelId="{5FF8E382-29CB-43E3-9E8E-409F650FF176}">
      <dgm:prSet phldrT="[Texte]"/>
      <dgm:spPr/>
      <dgm:t>
        <a:bodyPr/>
        <a:lstStyle/>
        <a:p>
          <a:r>
            <a:rPr lang="fr-FR" dirty="0" smtClean="0"/>
            <a:t>Sécurité des donnés</a:t>
          </a:r>
          <a:endParaRPr lang="fr-FR" dirty="0"/>
        </a:p>
      </dgm:t>
    </dgm:pt>
    <dgm:pt modelId="{5FD80B9F-FBE1-4826-AB26-3F9C81DFCC2A}" type="parTrans" cxnId="{97886B2C-2378-4800-8EC0-5385B846E59A}">
      <dgm:prSet/>
      <dgm:spPr/>
      <dgm:t>
        <a:bodyPr/>
        <a:lstStyle/>
        <a:p>
          <a:endParaRPr lang="fr-FR"/>
        </a:p>
      </dgm:t>
    </dgm:pt>
    <dgm:pt modelId="{EBA82C78-160A-443A-AA24-BF9D142D8041}" type="sibTrans" cxnId="{97886B2C-2378-4800-8EC0-5385B846E59A}">
      <dgm:prSet/>
      <dgm:spPr/>
      <dgm:t>
        <a:bodyPr/>
        <a:lstStyle/>
        <a:p>
          <a:endParaRPr lang="fr-FR"/>
        </a:p>
      </dgm:t>
    </dgm:pt>
    <dgm:pt modelId="{EACBCC3A-C539-445C-8FCA-7933DB34E483}">
      <dgm:prSet phldrT="[Texte]"/>
      <dgm:spPr/>
      <dgm:t>
        <a:bodyPr/>
        <a:lstStyle/>
        <a:p>
          <a:r>
            <a:rPr lang="fr-FR" dirty="0" smtClean="0"/>
            <a:t>Stocker les ressources de la base de donnée dans un  emplacement afin de les sauvegarder en temps réel.</a:t>
          </a:r>
          <a:endParaRPr lang="fr-FR" dirty="0"/>
        </a:p>
      </dgm:t>
    </dgm:pt>
    <dgm:pt modelId="{E1BFF609-BA19-4B26-9FB4-5C8D43731D3D}" type="parTrans" cxnId="{5743C0E6-5328-481E-9F00-A48ACB0118C5}">
      <dgm:prSet/>
      <dgm:spPr/>
      <dgm:t>
        <a:bodyPr/>
        <a:lstStyle/>
        <a:p>
          <a:endParaRPr lang="fr-FR"/>
        </a:p>
      </dgm:t>
    </dgm:pt>
    <dgm:pt modelId="{002DEE5B-5579-442D-80DC-3DEAC1B66180}" type="sibTrans" cxnId="{5743C0E6-5328-481E-9F00-A48ACB0118C5}">
      <dgm:prSet/>
      <dgm:spPr/>
      <dgm:t>
        <a:bodyPr/>
        <a:lstStyle/>
        <a:p>
          <a:endParaRPr lang="fr-FR"/>
        </a:p>
      </dgm:t>
    </dgm:pt>
    <dgm:pt modelId="{F1430EED-188C-496F-B28D-9DE1129714F5}">
      <dgm:prSet phldrT="[Texte]"/>
      <dgm:spPr/>
      <dgm:t>
        <a:bodyPr/>
        <a:lstStyle/>
        <a:p>
          <a:r>
            <a:rPr lang="fr-FR" dirty="0" smtClean="0"/>
            <a:t>Sécurité de l’infrastructure du vote</a:t>
          </a:r>
          <a:endParaRPr lang="fr-FR" dirty="0"/>
        </a:p>
      </dgm:t>
    </dgm:pt>
    <dgm:pt modelId="{F62B80E2-39C0-4997-98FF-035612C87513}" type="parTrans" cxnId="{164AD27D-5F56-418A-8D78-A37100E84A14}">
      <dgm:prSet/>
      <dgm:spPr/>
      <dgm:t>
        <a:bodyPr/>
        <a:lstStyle/>
        <a:p>
          <a:endParaRPr lang="fr-FR"/>
        </a:p>
      </dgm:t>
    </dgm:pt>
    <dgm:pt modelId="{134FDAEA-4852-4EDB-9426-BB3D29485CD8}" type="sibTrans" cxnId="{164AD27D-5F56-418A-8D78-A37100E84A14}">
      <dgm:prSet/>
      <dgm:spPr/>
      <dgm:t>
        <a:bodyPr/>
        <a:lstStyle/>
        <a:p>
          <a:endParaRPr lang="fr-FR"/>
        </a:p>
      </dgm:t>
    </dgm:pt>
    <dgm:pt modelId="{DADD0A62-20C4-4EBA-8BAC-4D2088DDF57B}">
      <dgm:prSet/>
      <dgm:spPr/>
      <dgm:t>
        <a:bodyPr/>
        <a:lstStyle/>
        <a:p>
          <a:r>
            <a:rPr lang="fr-FR" dirty="0" smtClean="0"/>
            <a:t>Sécurité </a:t>
          </a:r>
          <a:r>
            <a:rPr lang="fr-FR" smtClean="0"/>
            <a:t>des serveurs</a:t>
          </a:r>
          <a:endParaRPr lang="fr-FR" dirty="0"/>
        </a:p>
      </dgm:t>
    </dgm:pt>
    <dgm:pt modelId="{2A2B4A86-9031-40EB-99EA-FE6E9142132F}" type="parTrans" cxnId="{F9131E5F-DA46-4AB9-A5C5-CB8458E5AD6E}">
      <dgm:prSet/>
      <dgm:spPr/>
      <dgm:t>
        <a:bodyPr/>
        <a:lstStyle/>
        <a:p>
          <a:endParaRPr lang="fr-FR"/>
        </a:p>
      </dgm:t>
    </dgm:pt>
    <dgm:pt modelId="{1304D2AB-9245-457E-8102-E273E5DA2380}" type="sibTrans" cxnId="{F9131E5F-DA46-4AB9-A5C5-CB8458E5AD6E}">
      <dgm:prSet/>
      <dgm:spPr/>
      <dgm:t>
        <a:bodyPr/>
        <a:lstStyle/>
        <a:p>
          <a:endParaRPr lang="fr-FR"/>
        </a:p>
      </dgm:t>
    </dgm:pt>
    <dgm:pt modelId="{3C4D3AA0-B7DD-4013-8F62-7A6096BD9EDF}">
      <dgm:prSet/>
      <dgm:spPr/>
      <dgm:t>
        <a:bodyPr/>
        <a:lstStyle/>
        <a:p>
          <a:r>
            <a:rPr lang="fr-FR" dirty="0" smtClean="0"/>
            <a:t>Les Pare-feux. </a:t>
          </a:r>
          <a:endParaRPr lang="fr-FR" dirty="0"/>
        </a:p>
      </dgm:t>
    </dgm:pt>
    <dgm:pt modelId="{A9F3C12A-5C98-4FB6-ACB3-9D226C56A477}" type="parTrans" cxnId="{C9CB1F7B-847F-4485-B4F2-925D73D7C6BA}">
      <dgm:prSet/>
      <dgm:spPr/>
      <dgm:t>
        <a:bodyPr/>
        <a:lstStyle/>
        <a:p>
          <a:endParaRPr lang="fr-FR"/>
        </a:p>
      </dgm:t>
    </dgm:pt>
    <dgm:pt modelId="{2A857580-AB1B-492B-9CF8-13C31142FEDD}" type="sibTrans" cxnId="{C9CB1F7B-847F-4485-B4F2-925D73D7C6BA}">
      <dgm:prSet/>
      <dgm:spPr/>
      <dgm:t>
        <a:bodyPr/>
        <a:lstStyle/>
        <a:p>
          <a:endParaRPr lang="fr-FR"/>
        </a:p>
      </dgm:t>
    </dgm:pt>
    <dgm:pt modelId="{832872D7-4363-45D9-A9D8-3AAB13726DEF}">
      <dgm:prSet/>
      <dgm:spPr/>
      <dgm:t>
        <a:bodyPr/>
        <a:lstStyle/>
        <a:p>
          <a:r>
            <a:rPr lang="fr-FR" dirty="0" smtClean="0"/>
            <a:t>Former ses employés face aux attaques des pirates.</a:t>
          </a:r>
          <a:endParaRPr lang="fr-FR" dirty="0"/>
        </a:p>
      </dgm:t>
    </dgm:pt>
    <dgm:pt modelId="{48B6D3EE-8B63-4248-BF6B-BA3484E04DA7}" type="parTrans" cxnId="{6AA5914B-0510-44D3-A7D1-BF0409E23BE0}">
      <dgm:prSet/>
      <dgm:spPr/>
      <dgm:t>
        <a:bodyPr/>
        <a:lstStyle/>
        <a:p>
          <a:endParaRPr lang="fr-FR"/>
        </a:p>
      </dgm:t>
    </dgm:pt>
    <dgm:pt modelId="{34D47813-D2BB-4AB3-9972-7972491E0C39}" type="sibTrans" cxnId="{6AA5914B-0510-44D3-A7D1-BF0409E23BE0}">
      <dgm:prSet/>
      <dgm:spPr/>
      <dgm:t>
        <a:bodyPr/>
        <a:lstStyle/>
        <a:p>
          <a:endParaRPr lang="fr-FR"/>
        </a:p>
      </dgm:t>
    </dgm:pt>
    <dgm:pt modelId="{2A08C705-AF18-4765-B9B1-0A1A4D42843D}">
      <dgm:prSet/>
      <dgm:spPr/>
      <dgm:t>
        <a:bodyPr/>
        <a:lstStyle/>
        <a:p>
          <a:r>
            <a:rPr lang="fr-FR" dirty="0" smtClean="0"/>
            <a:t>Supervision et suivi des </a:t>
          </a:r>
          <a:r>
            <a:rPr lang="fr-FR" smtClean="0"/>
            <a:t>responsables du </a:t>
          </a:r>
          <a:r>
            <a:rPr lang="fr-FR" dirty="0" smtClean="0"/>
            <a:t>vote automatisé (L’accès étant inhérent à leur statut).</a:t>
          </a:r>
          <a:endParaRPr lang="fr-FR" dirty="0"/>
        </a:p>
      </dgm:t>
    </dgm:pt>
    <dgm:pt modelId="{7F7F01C6-AB2D-4E3E-8D44-D1828E43F5F3}" type="parTrans" cxnId="{206ED2CC-FA5D-44A3-A8FF-B0072FBAAB96}">
      <dgm:prSet/>
      <dgm:spPr/>
      <dgm:t>
        <a:bodyPr/>
        <a:lstStyle/>
        <a:p>
          <a:endParaRPr lang="fr-FR"/>
        </a:p>
      </dgm:t>
    </dgm:pt>
    <dgm:pt modelId="{5EA501A9-9C78-423A-A104-59E4B18B7BCD}" type="sibTrans" cxnId="{206ED2CC-FA5D-44A3-A8FF-B0072FBAAB96}">
      <dgm:prSet/>
      <dgm:spPr/>
      <dgm:t>
        <a:bodyPr/>
        <a:lstStyle/>
        <a:p>
          <a:endParaRPr lang="fr-FR"/>
        </a:p>
      </dgm:t>
    </dgm:pt>
    <dgm:pt modelId="{A0FAF10B-A377-4278-9494-F5C4549498AE}">
      <dgm:prSet phldrT="[Texte]"/>
      <dgm:spPr/>
      <dgm:t>
        <a:bodyPr/>
        <a:lstStyle/>
        <a:p>
          <a:r>
            <a:rPr lang="fr-FR" b="1" i="0" dirty="0" smtClean="0"/>
            <a:t>Chiffrer les données stockées (cryptage)</a:t>
          </a:r>
          <a:endParaRPr lang="fr-FR" dirty="0"/>
        </a:p>
      </dgm:t>
    </dgm:pt>
    <dgm:pt modelId="{AE905578-F34C-48C7-95FE-0448F7F76364}" type="parTrans" cxnId="{E701B54B-DD8C-408B-8816-2F7815A8C715}">
      <dgm:prSet/>
      <dgm:spPr/>
      <dgm:t>
        <a:bodyPr/>
        <a:lstStyle/>
        <a:p>
          <a:endParaRPr lang="fr-FR"/>
        </a:p>
      </dgm:t>
    </dgm:pt>
    <dgm:pt modelId="{C2DC16C3-DCCF-4559-94B8-2EA10C9966F4}" type="sibTrans" cxnId="{E701B54B-DD8C-408B-8816-2F7815A8C715}">
      <dgm:prSet/>
      <dgm:spPr/>
      <dgm:t>
        <a:bodyPr/>
        <a:lstStyle/>
        <a:p>
          <a:endParaRPr lang="fr-FR"/>
        </a:p>
      </dgm:t>
    </dgm:pt>
    <dgm:pt modelId="{B349A7C9-0F6F-47E1-B1F8-FF59F49990BF}">
      <dgm:prSet phldrT="[Texte]"/>
      <dgm:spPr/>
      <dgm:t>
        <a:bodyPr/>
        <a:lstStyle/>
        <a:p>
          <a:endParaRPr lang="fr-FR" dirty="0"/>
        </a:p>
      </dgm:t>
    </dgm:pt>
    <dgm:pt modelId="{F5013D1D-A7B2-4FB7-A796-4BF3E20AED40}" type="parTrans" cxnId="{AF8B18E0-3961-42EC-B3FD-E3E4BE129DA0}">
      <dgm:prSet/>
      <dgm:spPr/>
      <dgm:t>
        <a:bodyPr/>
        <a:lstStyle/>
        <a:p>
          <a:endParaRPr lang="fr-FR"/>
        </a:p>
      </dgm:t>
    </dgm:pt>
    <dgm:pt modelId="{2D17C314-1B05-4B4A-859F-1CE47898289F}" type="sibTrans" cxnId="{AF8B18E0-3961-42EC-B3FD-E3E4BE129DA0}">
      <dgm:prSet/>
      <dgm:spPr/>
      <dgm:t>
        <a:bodyPr/>
        <a:lstStyle/>
        <a:p>
          <a:endParaRPr lang="fr-FR"/>
        </a:p>
      </dgm:t>
    </dgm:pt>
    <dgm:pt modelId="{EB684B36-A4FB-4484-8320-4BCF9AA8CC50}">
      <dgm:prSet/>
      <dgm:spPr/>
      <dgm:t>
        <a:bodyPr/>
        <a:lstStyle/>
        <a:p>
          <a:r>
            <a:rPr lang="fr-FR" dirty="0" err="1" smtClean="0"/>
            <a:t>Backtrack</a:t>
          </a:r>
          <a:r>
            <a:rPr lang="fr-FR" dirty="0" smtClean="0"/>
            <a:t> (logiciel</a:t>
          </a:r>
          <a:r>
            <a:rPr lang="fr-FR" b="0" i="0" dirty="0" smtClean="0"/>
            <a:t> spécialement créée pour contrôler la sécurité des réseaux informatiques)</a:t>
          </a:r>
          <a:r>
            <a:rPr lang="fr-FR" dirty="0" smtClean="0"/>
            <a:t> </a:t>
          </a:r>
          <a:r>
            <a:rPr lang="fr-FR" b="0" i="0" dirty="0" smtClean="0"/>
            <a:t>Contrôle la sécurité des </a:t>
          </a:r>
          <a:r>
            <a:rPr lang="fr-FR" b="1" i="0" dirty="0" smtClean="0"/>
            <a:t>mots de passe WEP et WPA et t</a:t>
          </a:r>
          <a:r>
            <a:rPr lang="fr-FR" b="0" i="0" dirty="0" smtClean="0"/>
            <a:t>este la</a:t>
          </a:r>
          <a:r>
            <a:rPr lang="fr-FR" b="1" i="0" dirty="0" smtClean="0"/>
            <a:t> sécurité des serveurs</a:t>
          </a:r>
          <a:r>
            <a:rPr lang="fr-FR" b="0" i="0" dirty="0" smtClean="0"/>
            <a:t>.</a:t>
          </a:r>
          <a:r>
            <a:rPr lang="fr-FR" dirty="0" smtClean="0"/>
            <a:t>,….</a:t>
          </a:r>
          <a:r>
            <a:rPr lang="fr-FR" dirty="0" err="1" smtClean="0"/>
            <a:t>etc</a:t>
          </a:r>
          <a:r>
            <a:rPr lang="fr-FR" dirty="0" smtClean="0"/>
            <a:t> .</a:t>
          </a:r>
          <a:endParaRPr lang="fr-FR" dirty="0"/>
        </a:p>
      </dgm:t>
    </dgm:pt>
    <dgm:pt modelId="{67F9425E-8E5A-45AA-96A1-FAD94092CA56}" type="parTrans" cxnId="{A3E73D5C-A0B2-41B7-9803-46A45AD36661}">
      <dgm:prSet/>
      <dgm:spPr/>
      <dgm:t>
        <a:bodyPr/>
        <a:lstStyle/>
        <a:p>
          <a:endParaRPr lang="fr-FR"/>
        </a:p>
      </dgm:t>
    </dgm:pt>
    <dgm:pt modelId="{EF351342-5777-4D65-928D-361A3613D8C6}" type="sibTrans" cxnId="{A3E73D5C-A0B2-41B7-9803-46A45AD36661}">
      <dgm:prSet/>
      <dgm:spPr/>
      <dgm:t>
        <a:bodyPr/>
        <a:lstStyle/>
        <a:p>
          <a:endParaRPr lang="fr-FR"/>
        </a:p>
      </dgm:t>
    </dgm:pt>
    <dgm:pt modelId="{C23E9B0B-CAFD-4802-BF32-77D600C1B346}" type="pres">
      <dgm:prSet presAssocID="{05995CC5-F490-4A4B-8B23-15638AB5E6DB}" presName="Name0" presStyleCnt="0">
        <dgm:presLayoutVars>
          <dgm:dir/>
          <dgm:animLvl val="lvl"/>
          <dgm:resizeHandles/>
        </dgm:presLayoutVars>
      </dgm:prSet>
      <dgm:spPr/>
      <dgm:t>
        <a:bodyPr/>
        <a:lstStyle/>
        <a:p>
          <a:endParaRPr lang="fr-FR"/>
        </a:p>
      </dgm:t>
    </dgm:pt>
    <dgm:pt modelId="{AB1270F5-C129-4EA1-B54A-7123EE6AE4A8}" type="pres">
      <dgm:prSet presAssocID="{0EB0307E-D723-43AE-B339-B8915C8C55CF}" presName="linNode" presStyleCnt="0"/>
      <dgm:spPr/>
    </dgm:pt>
    <dgm:pt modelId="{BA3975FA-6822-4526-B4DE-37BE1AA60757}" type="pres">
      <dgm:prSet presAssocID="{0EB0307E-D723-43AE-B339-B8915C8C55CF}" presName="parentShp" presStyleLbl="node1" presStyleIdx="0" presStyleCnt="4">
        <dgm:presLayoutVars>
          <dgm:bulletEnabled val="1"/>
        </dgm:presLayoutVars>
      </dgm:prSet>
      <dgm:spPr/>
      <dgm:t>
        <a:bodyPr/>
        <a:lstStyle/>
        <a:p>
          <a:endParaRPr lang="fr-FR"/>
        </a:p>
      </dgm:t>
    </dgm:pt>
    <dgm:pt modelId="{B4656DB3-49CF-4274-9ECE-AE7B4FC1902C}" type="pres">
      <dgm:prSet presAssocID="{0EB0307E-D723-43AE-B339-B8915C8C55CF}" presName="childShp" presStyleLbl="bgAccFollowNode1" presStyleIdx="0" presStyleCnt="4">
        <dgm:presLayoutVars>
          <dgm:bulletEnabled val="1"/>
        </dgm:presLayoutVars>
      </dgm:prSet>
      <dgm:spPr/>
      <dgm:t>
        <a:bodyPr/>
        <a:lstStyle/>
        <a:p>
          <a:endParaRPr lang="fr-FR"/>
        </a:p>
      </dgm:t>
    </dgm:pt>
    <dgm:pt modelId="{B4311073-88BA-4574-A0BD-C57913D66848}" type="pres">
      <dgm:prSet presAssocID="{BADB01F5-F6A2-448E-863A-88AB1E88EF98}" presName="spacing" presStyleCnt="0"/>
      <dgm:spPr/>
    </dgm:pt>
    <dgm:pt modelId="{1B395D01-5FAC-498C-81D7-CA765792AD47}" type="pres">
      <dgm:prSet presAssocID="{5FF8E382-29CB-43E3-9E8E-409F650FF176}" presName="linNode" presStyleCnt="0"/>
      <dgm:spPr/>
    </dgm:pt>
    <dgm:pt modelId="{9D838049-7FFB-41FD-AF14-0321F52DE81B}" type="pres">
      <dgm:prSet presAssocID="{5FF8E382-29CB-43E3-9E8E-409F650FF176}" presName="parentShp" presStyleLbl="node1" presStyleIdx="1" presStyleCnt="4">
        <dgm:presLayoutVars>
          <dgm:bulletEnabled val="1"/>
        </dgm:presLayoutVars>
      </dgm:prSet>
      <dgm:spPr/>
      <dgm:t>
        <a:bodyPr/>
        <a:lstStyle/>
        <a:p>
          <a:endParaRPr lang="fr-FR"/>
        </a:p>
      </dgm:t>
    </dgm:pt>
    <dgm:pt modelId="{7300C65F-9BFD-4329-BC4A-A5E574A1C8BD}" type="pres">
      <dgm:prSet presAssocID="{5FF8E382-29CB-43E3-9E8E-409F650FF176}" presName="childShp" presStyleLbl="bgAccFollowNode1" presStyleIdx="1" presStyleCnt="4">
        <dgm:presLayoutVars>
          <dgm:bulletEnabled val="1"/>
        </dgm:presLayoutVars>
      </dgm:prSet>
      <dgm:spPr/>
      <dgm:t>
        <a:bodyPr/>
        <a:lstStyle/>
        <a:p>
          <a:endParaRPr lang="fr-FR"/>
        </a:p>
      </dgm:t>
    </dgm:pt>
    <dgm:pt modelId="{3E163A7A-3E06-4A57-9CFA-B3A65DFC4B58}" type="pres">
      <dgm:prSet presAssocID="{EBA82C78-160A-443A-AA24-BF9D142D8041}" presName="spacing" presStyleCnt="0"/>
      <dgm:spPr/>
    </dgm:pt>
    <dgm:pt modelId="{E7D87B70-9AE5-4C70-8F82-35D79EB55EB7}" type="pres">
      <dgm:prSet presAssocID="{F1430EED-188C-496F-B28D-9DE1129714F5}" presName="linNode" presStyleCnt="0"/>
      <dgm:spPr/>
    </dgm:pt>
    <dgm:pt modelId="{72556847-2CF1-473D-AA61-7F6930EEE979}" type="pres">
      <dgm:prSet presAssocID="{F1430EED-188C-496F-B28D-9DE1129714F5}" presName="parentShp" presStyleLbl="node1" presStyleIdx="2" presStyleCnt="4">
        <dgm:presLayoutVars>
          <dgm:bulletEnabled val="1"/>
        </dgm:presLayoutVars>
      </dgm:prSet>
      <dgm:spPr/>
      <dgm:t>
        <a:bodyPr/>
        <a:lstStyle/>
        <a:p>
          <a:endParaRPr lang="fr-FR"/>
        </a:p>
      </dgm:t>
    </dgm:pt>
    <dgm:pt modelId="{22C523D5-2338-47ED-80F5-8B430B99AFCB}" type="pres">
      <dgm:prSet presAssocID="{F1430EED-188C-496F-B28D-9DE1129714F5}" presName="childShp" presStyleLbl="bgAccFollowNode1" presStyleIdx="2" presStyleCnt="4">
        <dgm:presLayoutVars>
          <dgm:bulletEnabled val="1"/>
        </dgm:presLayoutVars>
      </dgm:prSet>
      <dgm:spPr/>
      <dgm:t>
        <a:bodyPr/>
        <a:lstStyle/>
        <a:p>
          <a:endParaRPr lang="fr-FR"/>
        </a:p>
      </dgm:t>
    </dgm:pt>
    <dgm:pt modelId="{087FF7B0-51AE-4708-877B-B2A5BB3328B7}" type="pres">
      <dgm:prSet presAssocID="{134FDAEA-4852-4EDB-9426-BB3D29485CD8}" presName="spacing" presStyleCnt="0"/>
      <dgm:spPr/>
    </dgm:pt>
    <dgm:pt modelId="{738D1E2E-7688-4F58-BD14-4E6AA7B96408}" type="pres">
      <dgm:prSet presAssocID="{DADD0A62-20C4-4EBA-8BAC-4D2088DDF57B}" presName="linNode" presStyleCnt="0"/>
      <dgm:spPr/>
    </dgm:pt>
    <dgm:pt modelId="{CD8FC4E5-31B9-4221-B037-D1F93ABA7C61}" type="pres">
      <dgm:prSet presAssocID="{DADD0A62-20C4-4EBA-8BAC-4D2088DDF57B}" presName="parentShp" presStyleLbl="node1" presStyleIdx="3" presStyleCnt="4">
        <dgm:presLayoutVars>
          <dgm:bulletEnabled val="1"/>
        </dgm:presLayoutVars>
      </dgm:prSet>
      <dgm:spPr/>
      <dgm:t>
        <a:bodyPr/>
        <a:lstStyle/>
        <a:p>
          <a:endParaRPr lang="fr-FR"/>
        </a:p>
      </dgm:t>
    </dgm:pt>
    <dgm:pt modelId="{1FCDC80C-D038-42A3-8A5C-2D6374300051}" type="pres">
      <dgm:prSet presAssocID="{DADD0A62-20C4-4EBA-8BAC-4D2088DDF57B}" presName="childShp" presStyleLbl="bgAccFollowNode1" presStyleIdx="3" presStyleCnt="4">
        <dgm:presLayoutVars>
          <dgm:bulletEnabled val="1"/>
        </dgm:presLayoutVars>
      </dgm:prSet>
      <dgm:spPr/>
      <dgm:t>
        <a:bodyPr/>
        <a:lstStyle/>
        <a:p>
          <a:endParaRPr lang="fr-FR"/>
        </a:p>
      </dgm:t>
    </dgm:pt>
  </dgm:ptLst>
  <dgm:cxnLst>
    <dgm:cxn modelId="{97886B2C-2378-4800-8EC0-5385B846E59A}" srcId="{05995CC5-F490-4A4B-8B23-15638AB5E6DB}" destId="{5FF8E382-29CB-43E3-9E8E-409F650FF176}" srcOrd="1" destOrd="0" parTransId="{5FD80B9F-FBE1-4826-AB26-3F9C81DFCC2A}" sibTransId="{EBA82C78-160A-443A-AA24-BF9D142D8041}"/>
    <dgm:cxn modelId="{4E42F2F0-AFDB-4A52-BEC0-FF2D0B09DCAB}" type="presOf" srcId="{A0FAF10B-A377-4278-9494-F5C4549498AE}" destId="{7300C65F-9BFD-4329-BC4A-A5E574A1C8BD}" srcOrd="0" destOrd="1" presId="urn:microsoft.com/office/officeart/2005/8/layout/vList6"/>
    <dgm:cxn modelId="{C9CB1F7B-847F-4485-B4F2-925D73D7C6BA}" srcId="{DADD0A62-20C4-4EBA-8BAC-4D2088DDF57B}" destId="{3C4D3AA0-B7DD-4013-8F62-7A6096BD9EDF}" srcOrd="0" destOrd="0" parTransId="{A9F3C12A-5C98-4FB6-ACB3-9D226C56A477}" sibTransId="{2A857580-AB1B-492B-9CF8-13C31142FEDD}"/>
    <dgm:cxn modelId="{6AA5914B-0510-44D3-A7D1-BF0409E23BE0}" srcId="{F1430EED-188C-496F-B28D-9DE1129714F5}" destId="{832872D7-4363-45D9-A9D8-3AAB13726DEF}" srcOrd="0" destOrd="0" parTransId="{48B6D3EE-8B63-4248-BF6B-BA3484E04DA7}" sibTransId="{34D47813-D2BB-4AB3-9972-7972491E0C39}"/>
    <dgm:cxn modelId="{206ED2CC-FA5D-44A3-A8FF-B0072FBAAB96}" srcId="{F1430EED-188C-496F-B28D-9DE1129714F5}" destId="{2A08C705-AF18-4765-B9B1-0A1A4D42843D}" srcOrd="1" destOrd="0" parTransId="{7F7F01C6-AB2D-4E3E-8D44-D1828E43F5F3}" sibTransId="{5EA501A9-9C78-423A-A104-59E4B18B7BCD}"/>
    <dgm:cxn modelId="{F9131E5F-DA46-4AB9-A5C5-CB8458E5AD6E}" srcId="{05995CC5-F490-4A4B-8B23-15638AB5E6DB}" destId="{DADD0A62-20C4-4EBA-8BAC-4D2088DDF57B}" srcOrd="3" destOrd="0" parTransId="{2A2B4A86-9031-40EB-99EA-FE6E9142132F}" sibTransId="{1304D2AB-9245-457E-8102-E273E5DA2380}"/>
    <dgm:cxn modelId="{E701B54B-DD8C-408B-8816-2F7815A8C715}" srcId="{5FF8E382-29CB-43E3-9E8E-409F650FF176}" destId="{A0FAF10B-A377-4278-9494-F5C4549498AE}" srcOrd="1" destOrd="0" parTransId="{AE905578-F34C-48C7-95FE-0448F7F76364}" sibTransId="{C2DC16C3-DCCF-4559-94B8-2EA10C9966F4}"/>
    <dgm:cxn modelId="{EEFC89DE-E19B-4A1D-A8F5-072476862F5C}" type="presOf" srcId="{5FF8E382-29CB-43E3-9E8E-409F650FF176}" destId="{9D838049-7FFB-41FD-AF14-0321F52DE81B}" srcOrd="0" destOrd="0" presId="urn:microsoft.com/office/officeart/2005/8/layout/vList6"/>
    <dgm:cxn modelId="{5FFCD4C5-C4BA-4EA4-8EB0-4597F19277C6}" type="presOf" srcId="{05995CC5-F490-4A4B-8B23-15638AB5E6DB}" destId="{C23E9B0B-CAFD-4802-BF32-77D600C1B346}" srcOrd="0" destOrd="0" presId="urn:microsoft.com/office/officeart/2005/8/layout/vList6"/>
    <dgm:cxn modelId="{E9D5291C-2725-44FA-AAEA-027BE37F96C3}" type="presOf" srcId="{EACBCC3A-C539-445C-8FCA-7933DB34E483}" destId="{7300C65F-9BFD-4329-BC4A-A5E574A1C8BD}" srcOrd="0" destOrd="0" presId="urn:microsoft.com/office/officeart/2005/8/layout/vList6"/>
    <dgm:cxn modelId="{1D680324-6161-42B4-B7E6-B0090737165D}" type="presOf" srcId="{2A08C705-AF18-4765-B9B1-0A1A4D42843D}" destId="{22C523D5-2338-47ED-80F5-8B430B99AFCB}" srcOrd="0" destOrd="1" presId="urn:microsoft.com/office/officeart/2005/8/layout/vList6"/>
    <dgm:cxn modelId="{FDE32F7A-B8AC-4E7E-BE27-67DFA8401AD6}" type="presOf" srcId="{DADD0A62-20C4-4EBA-8BAC-4D2088DDF57B}" destId="{CD8FC4E5-31B9-4221-B037-D1F93ABA7C61}" srcOrd="0" destOrd="0" presId="urn:microsoft.com/office/officeart/2005/8/layout/vList6"/>
    <dgm:cxn modelId="{164AD27D-5F56-418A-8D78-A37100E84A14}" srcId="{05995CC5-F490-4A4B-8B23-15638AB5E6DB}" destId="{F1430EED-188C-496F-B28D-9DE1129714F5}" srcOrd="2" destOrd="0" parTransId="{F62B80E2-39C0-4997-98FF-035612C87513}" sibTransId="{134FDAEA-4852-4EDB-9426-BB3D29485CD8}"/>
    <dgm:cxn modelId="{5B3305B1-8536-48B9-9567-9F4B917C7938}" srcId="{0EB0307E-D723-43AE-B339-B8915C8C55CF}" destId="{04830032-AF28-41B1-B900-E90805D58EFD}" srcOrd="1" destOrd="0" parTransId="{26A8ABAA-2EB3-4763-84A7-9191315786FF}" sibTransId="{3F205012-AED4-40AD-8B5B-E71846A9A995}"/>
    <dgm:cxn modelId="{3332B972-B4AC-4CD6-BC52-A0A9A3680BAD}" srcId="{05995CC5-F490-4A4B-8B23-15638AB5E6DB}" destId="{0EB0307E-D723-43AE-B339-B8915C8C55CF}" srcOrd="0" destOrd="0" parTransId="{70FD191C-0D94-4CEC-BFE1-CC9327D05DF9}" sibTransId="{BADB01F5-F6A2-448E-863A-88AB1E88EF98}"/>
    <dgm:cxn modelId="{5983F092-0D10-4523-AEA4-AC8618D1430C}" type="presOf" srcId="{3C4D3AA0-B7DD-4013-8F62-7A6096BD9EDF}" destId="{1FCDC80C-D038-42A3-8A5C-2D6374300051}" srcOrd="0" destOrd="0" presId="urn:microsoft.com/office/officeart/2005/8/layout/vList6"/>
    <dgm:cxn modelId="{A00A1DA7-5B43-45F7-8FA9-4DB512E30385}" type="presOf" srcId="{B349A7C9-0F6F-47E1-B1F8-FF59F49990BF}" destId="{7300C65F-9BFD-4329-BC4A-A5E574A1C8BD}" srcOrd="0" destOrd="2" presId="urn:microsoft.com/office/officeart/2005/8/layout/vList6"/>
    <dgm:cxn modelId="{9072E7C5-3C2D-4FB2-A2C7-8B614AD3ADCF}" type="presOf" srcId="{EB684B36-A4FB-4484-8320-4BCF9AA8CC50}" destId="{1FCDC80C-D038-42A3-8A5C-2D6374300051}" srcOrd="0" destOrd="1" presId="urn:microsoft.com/office/officeart/2005/8/layout/vList6"/>
    <dgm:cxn modelId="{171CA372-0A00-4B15-8DF2-623C4CDC7EA9}" type="presOf" srcId="{74D19462-827B-42FF-95D6-31C59272041D}" destId="{B4656DB3-49CF-4274-9ECE-AE7B4FC1902C}" srcOrd="0" destOrd="0" presId="urn:microsoft.com/office/officeart/2005/8/layout/vList6"/>
    <dgm:cxn modelId="{A3E73D5C-A0B2-41B7-9803-46A45AD36661}" srcId="{DADD0A62-20C4-4EBA-8BAC-4D2088DDF57B}" destId="{EB684B36-A4FB-4484-8320-4BCF9AA8CC50}" srcOrd="1" destOrd="0" parTransId="{67F9425E-8E5A-45AA-96A1-FAD94092CA56}" sibTransId="{EF351342-5777-4D65-928D-361A3613D8C6}"/>
    <dgm:cxn modelId="{04207145-5064-4BFA-B2CC-706EBB4A8F56}" type="presOf" srcId="{832872D7-4363-45D9-A9D8-3AAB13726DEF}" destId="{22C523D5-2338-47ED-80F5-8B430B99AFCB}" srcOrd="0" destOrd="0" presId="urn:microsoft.com/office/officeart/2005/8/layout/vList6"/>
    <dgm:cxn modelId="{B7DF1C6D-F57A-41A8-A3BF-B094E45D91DF}" type="presOf" srcId="{F1430EED-188C-496F-B28D-9DE1129714F5}" destId="{72556847-2CF1-473D-AA61-7F6930EEE979}" srcOrd="0" destOrd="0" presId="urn:microsoft.com/office/officeart/2005/8/layout/vList6"/>
    <dgm:cxn modelId="{B27AAC72-F0EA-4911-BD53-3E1ABFC1B7AF}" type="presOf" srcId="{0EB0307E-D723-43AE-B339-B8915C8C55CF}" destId="{BA3975FA-6822-4526-B4DE-37BE1AA60757}" srcOrd="0" destOrd="0" presId="urn:microsoft.com/office/officeart/2005/8/layout/vList6"/>
    <dgm:cxn modelId="{AF8B18E0-3961-42EC-B3FD-E3E4BE129DA0}" srcId="{5FF8E382-29CB-43E3-9E8E-409F650FF176}" destId="{B349A7C9-0F6F-47E1-B1F8-FF59F49990BF}" srcOrd="2" destOrd="0" parTransId="{F5013D1D-A7B2-4FB7-A796-4BF3E20AED40}" sibTransId="{2D17C314-1B05-4B4A-859F-1CE47898289F}"/>
    <dgm:cxn modelId="{5743C0E6-5328-481E-9F00-A48ACB0118C5}" srcId="{5FF8E382-29CB-43E3-9E8E-409F650FF176}" destId="{EACBCC3A-C539-445C-8FCA-7933DB34E483}" srcOrd="0" destOrd="0" parTransId="{E1BFF609-BA19-4B26-9FB4-5C8D43731D3D}" sibTransId="{002DEE5B-5579-442D-80DC-3DEAC1B66180}"/>
    <dgm:cxn modelId="{4BA7597E-8C99-4803-B91C-B35294431C3E}" type="presOf" srcId="{04830032-AF28-41B1-B900-E90805D58EFD}" destId="{B4656DB3-49CF-4274-9ECE-AE7B4FC1902C}" srcOrd="0" destOrd="1" presId="urn:microsoft.com/office/officeart/2005/8/layout/vList6"/>
    <dgm:cxn modelId="{36A3AF2B-FE13-4BAC-905A-3F7C5D0E97DA}" srcId="{0EB0307E-D723-43AE-B339-B8915C8C55CF}" destId="{74D19462-827B-42FF-95D6-31C59272041D}" srcOrd="0" destOrd="0" parTransId="{0D7B16DB-91FD-4556-854E-B9E8A5E625D6}" sibTransId="{209E50FE-1FBB-428B-A012-FB8D3331D93F}"/>
    <dgm:cxn modelId="{43599BE2-E682-4B1B-A322-55DEE4D5E82C}" type="presParOf" srcId="{C23E9B0B-CAFD-4802-BF32-77D600C1B346}" destId="{AB1270F5-C129-4EA1-B54A-7123EE6AE4A8}" srcOrd="0" destOrd="0" presId="urn:microsoft.com/office/officeart/2005/8/layout/vList6"/>
    <dgm:cxn modelId="{B30AD9F3-4785-4112-8810-674B38441873}" type="presParOf" srcId="{AB1270F5-C129-4EA1-B54A-7123EE6AE4A8}" destId="{BA3975FA-6822-4526-B4DE-37BE1AA60757}" srcOrd="0" destOrd="0" presId="urn:microsoft.com/office/officeart/2005/8/layout/vList6"/>
    <dgm:cxn modelId="{EB687302-686B-46AA-BD68-0437D6D531F3}" type="presParOf" srcId="{AB1270F5-C129-4EA1-B54A-7123EE6AE4A8}" destId="{B4656DB3-49CF-4274-9ECE-AE7B4FC1902C}" srcOrd="1" destOrd="0" presId="urn:microsoft.com/office/officeart/2005/8/layout/vList6"/>
    <dgm:cxn modelId="{8961C312-51AA-4B78-B0D1-2339DC5890F1}" type="presParOf" srcId="{C23E9B0B-CAFD-4802-BF32-77D600C1B346}" destId="{B4311073-88BA-4574-A0BD-C57913D66848}" srcOrd="1" destOrd="0" presId="urn:microsoft.com/office/officeart/2005/8/layout/vList6"/>
    <dgm:cxn modelId="{7E95FB04-1C0F-4083-8DD6-E452DD731B7F}" type="presParOf" srcId="{C23E9B0B-CAFD-4802-BF32-77D600C1B346}" destId="{1B395D01-5FAC-498C-81D7-CA765792AD47}" srcOrd="2" destOrd="0" presId="urn:microsoft.com/office/officeart/2005/8/layout/vList6"/>
    <dgm:cxn modelId="{CD1EAAF8-1455-4137-B15E-BFE7668AE0C2}" type="presParOf" srcId="{1B395D01-5FAC-498C-81D7-CA765792AD47}" destId="{9D838049-7FFB-41FD-AF14-0321F52DE81B}" srcOrd="0" destOrd="0" presId="urn:microsoft.com/office/officeart/2005/8/layout/vList6"/>
    <dgm:cxn modelId="{C25ACC76-DD0F-424C-8A4A-D473BDC923B3}" type="presParOf" srcId="{1B395D01-5FAC-498C-81D7-CA765792AD47}" destId="{7300C65F-9BFD-4329-BC4A-A5E574A1C8BD}" srcOrd="1" destOrd="0" presId="urn:microsoft.com/office/officeart/2005/8/layout/vList6"/>
    <dgm:cxn modelId="{8242844F-8087-4922-BF98-6127C19E62E0}" type="presParOf" srcId="{C23E9B0B-CAFD-4802-BF32-77D600C1B346}" destId="{3E163A7A-3E06-4A57-9CFA-B3A65DFC4B58}" srcOrd="3" destOrd="0" presId="urn:microsoft.com/office/officeart/2005/8/layout/vList6"/>
    <dgm:cxn modelId="{12D12439-7AE1-45DE-9816-F230052FC2F6}" type="presParOf" srcId="{C23E9B0B-CAFD-4802-BF32-77D600C1B346}" destId="{E7D87B70-9AE5-4C70-8F82-35D79EB55EB7}" srcOrd="4" destOrd="0" presId="urn:microsoft.com/office/officeart/2005/8/layout/vList6"/>
    <dgm:cxn modelId="{8E5EF6FB-4577-4E87-90A2-FA364B142DF9}" type="presParOf" srcId="{E7D87B70-9AE5-4C70-8F82-35D79EB55EB7}" destId="{72556847-2CF1-473D-AA61-7F6930EEE979}" srcOrd="0" destOrd="0" presId="urn:microsoft.com/office/officeart/2005/8/layout/vList6"/>
    <dgm:cxn modelId="{71A9F0E7-5D40-4D0D-9DC1-3E9CF415D25D}" type="presParOf" srcId="{E7D87B70-9AE5-4C70-8F82-35D79EB55EB7}" destId="{22C523D5-2338-47ED-80F5-8B430B99AFCB}" srcOrd="1" destOrd="0" presId="urn:microsoft.com/office/officeart/2005/8/layout/vList6"/>
    <dgm:cxn modelId="{2494F4ED-EE05-4723-A5C5-243A665D4A6D}" type="presParOf" srcId="{C23E9B0B-CAFD-4802-BF32-77D600C1B346}" destId="{087FF7B0-51AE-4708-877B-B2A5BB3328B7}" srcOrd="5" destOrd="0" presId="urn:microsoft.com/office/officeart/2005/8/layout/vList6"/>
    <dgm:cxn modelId="{CF92FDE5-2FE1-44C0-AB98-FADB8DD394DB}" type="presParOf" srcId="{C23E9B0B-CAFD-4802-BF32-77D600C1B346}" destId="{738D1E2E-7688-4F58-BD14-4E6AA7B96408}" srcOrd="6" destOrd="0" presId="urn:microsoft.com/office/officeart/2005/8/layout/vList6"/>
    <dgm:cxn modelId="{318C735E-8136-4C02-A314-A8B501CB78CD}" type="presParOf" srcId="{738D1E2E-7688-4F58-BD14-4E6AA7B96408}" destId="{CD8FC4E5-31B9-4221-B037-D1F93ABA7C61}" srcOrd="0" destOrd="0" presId="urn:microsoft.com/office/officeart/2005/8/layout/vList6"/>
    <dgm:cxn modelId="{ED9CA039-58E4-4608-A903-45F9F26BF530}" type="presParOf" srcId="{738D1E2E-7688-4F58-BD14-4E6AA7B96408}" destId="{1FCDC80C-D038-42A3-8A5C-2D6374300051}"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9078A-AD04-4418-B323-89F24130D6F9}">
      <dsp:nvSpPr>
        <dsp:cNvPr id="0" name=""/>
        <dsp:cNvSpPr/>
      </dsp:nvSpPr>
      <dsp:spPr>
        <a:xfrm rot="10800000">
          <a:off x="1734352" y="2390"/>
          <a:ext cx="6087787" cy="1787933"/>
        </a:xfrm>
        <a:prstGeom prst="homePlate">
          <a:avLst/>
        </a:prstGeom>
        <a:gradFill rotWithShape="0">
          <a:gsLst>
            <a:gs pos="0">
              <a:schemeClr val="accent2">
                <a:hueOff val="0"/>
                <a:satOff val="0"/>
                <a:lumOff val="0"/>
                <a:alphaOff val="0"/>
                <a:shade val="63000"/>
                <a:satMod val="165000"/>
              </a:schemeClr>
            </a:gs>
            <a:gs pos="30000">
              <a:schemeClr val="accent2">
                <a:hueOff val="0"/>
                <a:satOff val="0"/>
                <a:lumOff val="0"/>
                <a:alphaOff val="0"/>
                <a:shade val="58000"/>
                <a:satMod val="165000"/>
              </a:schemeClr>
            </a:gs>
            <a:gs pos="75000">
              <a:schemeClr val="accent2">
                <a:hueOff val="0"/>
                <a:satOff val="0"/>
                <a:lumOff val="0"/>
                <a:alphaOff val="0"/>
                <a:shade val="30000"/>
                <a:satMod val="175000"/>
              </a:schemeClr>
            </a:gs>
            <a:gs pos="100000">
              <a:schemeClr val="accent2">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4102" tIns="91440" rIns="170688" bIns="91440" numCol="1" spcCol="1270" anchor="t" anchorCtr="0">
          <a:noAutofit/>
        </a:bodyPr>
        <a:lstStyle/>
        <a:p>
          <a:pPr lvl="0" algn="l" defTabSz="1066800">
            <a:lnSpc>
              <a:spcPct val="90000"/>
            </a:lnSpc>
            <a:spcBef>
              <a:spcPct val="0"/>
            </a:spcBef>
            <a:spcAft>
              <a:spcPct val="35000"/>
            </a:spcAft>
          </a:pPr>
          <a:r>
            <a:rPr lang="fr-FR" sz="2400" kern="1200" dirty="0" smtClean="0">
              <a:solidFill>
                <a:schemeClr val="tx1"/>
              </a:solidFill>
            </a:rPr>
            <a:t>Structure de gestion</a:t>
          </a:r>
          <a:endParaRPr lang="fr-FR" sz="2400" kern="1200" dirty="0">
            <a:solidFill>
              <a:schemeClr val="tx1"/>
            </a:solidFill>
          </a:endParaRPr>
        </a:p>
        <a:p>
          <a:pPr marL="171450" lvl="1" indent="-171450" algn="l" defTabSz="711200">
            <a:lnSpc>
              <a:spcPct val="90000"/>
            </a:lnSpc>
            <a:spcBef>
              <a:spcPct val="0"/>
            </a:spcBef>
            <a:spcAft>
              <a:spcPct val="15000"/>
            </a:spcAft>
            <a:buChar char="••"/>
          </a:pPr>
          <a:r>
            <a:rPr lang="fr-FR" sz="1600" kern="1200" baseline="0" dirty="0" smtClean="0">
              <a:solidFill>
                <a:schemeClr val="tx1"/>
              </a:solidFill>
            </a:rPr>
            <a:t>     </a:t>
          </a:r>
          <a:r>
            <a:rPr lang="fr-FR" sz="1200" kern="1200" baseline="0" dirty="0" smtClean="0">
              <a:solidFill>
                <a:schemeClr val="tx1"/>
              </a:solidFill>
            </a:rPr>
            <a:t> Administration des systèmes informatiques</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Acquisition de matériel</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Entretien du matériel</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Acquisition de logiciel</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Entretien du logiciel</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Systèmes manuels de dépannage</a:t>
          </a:r>
          <a:endParaRPr lang="fr-FR" sz="1200" kern="1200" baseline="0" dirty="0">
            <a:solidFill>
              <a:schemeClr val="tx1"/>
            </a:solidFill>
          </a:endParaRPr>
        </a:p>
      </dsp:txBody>
      <dsp:txXfrm rot="10800000">
        <a:off x="2181335" y="2390"/>
        <a:ext cx="5640804" cy="1787933"/>
      </dsp:txXfrm>
    </dsp:sp>
    <dsp:sp modelId="{9558C98B-D54D-4C0A-8687-C6CA54BA339B}">
      <dsp:nvSpPr>
        <dsp:cNvPr id="0" name=""/>
        <dsp:cNvSpPr/>
      </dsp:nvSpPr>
      <dsp:spPr>
        <a:xfrm>
          <a:off x="124380" y="2372131"/>
          <a:ext cx="1403076" cy="1403097"/>
        </a:xfrm>
        <a:prstGeom prst="ellipse">
          <a:avLst/>
        </a:prstGeom>
        <a:blipFill rotWithShape="0">
          <a:blip xmlns:r="http://schemas.openxmlformats.org/officeDocument/2006/relationships" r:embed="rId1"/>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A3E5CA4-43FF-40A2-9208-3FEB0947133D}">
      <dsp:nvSpPr>
        <dsp:cNvPr id="0" name=""/>
        <dsp:cNvSpPr/>
      </dsp:nvSpPr>
      <dsp:spPr>
        <a:xfrm rot="10800000">
          <a:off x="1613063" y="2024657"/>
          <a:ext cx="6188619" cy="2041217"/>
        </a:xfrm>
        <a:prstGeom prst="homePlate">
          <a:avLst/>
        </a:prstGeom>
        <a:gradFill rotWithShape="0">
          <a:gsLst>
            <a:gs pos="0">
              <a:schemeClr val="accent3">
                <a:hueOff val="0"/>
                <a:satOff val="0"/>
                <a:lumOff val="0"/>
                <a:alphaOff val="0"/>
                <a:shade val="63000"/>
                <a:satMod val="165000"/>
              </a:schemeClr>
            </a:gs>
            <a:gs pos="30000">
              <a:schemeClr val="accent3">
                <a:hueOff val="0"/>
                <a:satOff val="0"/>
                <a:lumOff val="0"/>
                <a:alphaOff val="0"/>
                <a:shade val="58000"/>
                <a:satMod val="165000"/>
              </a:schemeClr>
            </a:gs>
            <a:gs pos="75000">
              <a:schemeClr val="accent3">
                <a:hueOff val="0"/>
                <a:satOff val="0"/>
                <a:lumOff val="0"/>
                <a:alphaOff val="0"/>
                <a:shade val="30000"/>
                <a:satMod val="175000"/>
              </a:schemeClr>
            </a:gs>
            <a:gs pos="100000">
              <a:schemeClr val="accent3">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4102" tIns="91440" rIns="170688" bIns="91440" numCol="1" spcCol="1270" anchor="t" anchorCtr="0">
          <a:noAutofit/>
        </a:bodyPr>
        <a:lstStyle/>
        <a:p>
          <a:pPr lvl="0" algn="l" defTabSz="1066800">
            <a:lnSpc>
              <a:spcPct val="90000"/>
            </a:lnSpc>
            <a:spcBef>
              <a:spcPct val="0"/>
            </a:spcBef>
            <a:spcAft>
              <a:spcPct val="35000"/>
            </a:spcAft>
          </a:pPr>
          <a:r>
            <a:rPr lang="fr-FR" sz="2400" kern="1200" dirty="0" smtClean="0">
              <a:solidFill>
                <a:schemeClr val="tx1"/>
              </a:solidFill>
            </a:rPr>
            <a:t>Gestion des données</a:t>
          </a:r>
          <a:endParaRPr lang="fr-FR" sz="2400" kern="120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Intégration et compatibilité des systèmes</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Vérification et essai des systèmes</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Gestion de serveurs</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Systèmes autonomes</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Assurance qualité</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Fiabilité des données</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Archivage, protection et contrôle des versions</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Entretien des systèmes</a:t>
          </a:r>
          <a:endParaRPr lang="fr-FR" sz="1200" kern="1200" baseline="0" dirty="0">
            <a:solidFill>
              <a:schemeClr val="tx1"/>
            </a:solidFill>
          </a:endParaRPr>
        </a:p>
      </dsp:txBody>
      <dsp:txXfrm rot="10800000">
        <a:off x="2123367" y="2024657"/>
        <a:ext cx="5678315" cy="2041217"/>
      </dsp:txXfrm>
    </dsp:sp>
    <dsp:sp modelId="{14ED1E90-7334-4808-AB7D-5FDD7262C3DD}">
      <dsp:nvSpPr>
        <dsp:cNvPr id="0" name=""/>
        <dsp:cNvSpPr/>
      </dsp:nvSpPr>
      <dsp:spPr>
        <a:xfrm>
          <a:off x="195301" y="297768"/>
          <a:ext cx="1403076" cy="1270266"/>
        </a:xfrm>
        <a:prstGeom prst="ellipse">
          <a:avLst/>
        </a:prstGeom>
        <a:blipFill rotWithShape="0">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BE137AC8-0729-4814-B933-29E43FD9367D}">
      <dsp:nvSpPr>
        <dsp:cNvPr id="0" name=""/>
        <dsp:cNvSpPr/>
      </dsp:nvSpPr>
      <dsp:spPr>
        <a:xfrm rot="10800000">
          <a:off x="1829847" y="4484052"/>
          <a:ext cx="5938262" cy="1098747"/>
        </a:xfrm>
        <a:prstGeom prst="homePlate">
          <a:avLst/>
        </a:prstGeom>
        <a:gradFill rotWithShape="0">
          <a:gsLst>
            <a:gs pos="0">
              <a:schemeClr val="accent4">
                <a:hueOff val="0"/>
                <a:satOff val="0"/>
                <a:lumOff val="0"/>
                <a:alphaOff val="0"/>
                <a:shade val="63000"/>
                <a:satMod val="165000"/>
              </a:schemeClr>
            </a:gs>
            <a:gs pos="30000">
              <a:schemeClr val="accent4">
                <a:hueOff val="0"/>
                <a:satOff val="0"/>
                <a:lumOff val="0"/>
                <a:alphaOff val="0"/>
                <a:shade val="58000"/>
                <a:satMod val="165000"/>
              </a:schemeClr>
            </a:gs>
            <a:gs pos="75000">
              <a:schemeClr val="accent4">
                <a:hueOff val="0"/>
                <a:satOff val="0"/>
                <a:lumOff val="0"/>
                <a:alphaOff val="0"/>
                <a:shade val="30000"/>
                <a:satMod val="175000"/>
              </a:schemeClr>
            </a:gs>
            <a:gs pos="100000">
              <a:schemeClr val="accent4">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4102" tIns="91440" rIns="170688" bIns="91440" numCol="1" spcCol="1270" anchor="t" anchorCtr="0">
          <a:noAutofit/>
        </a:bodyPr>
        <a:lstStyle/>
        <a:p>
          <a:pPr lvl="0" algn="l" defTabSz="1066800">
            <a:lnSpc>
              <a:spcPct val="90000"/>
            </a:lnSpc>
            <a:spcBef>
              <a:spcPct val="0"/>
            </a:spcBef>
            <a:spcAft>
              <a:spcPct val="35000"/>
            </a:spcAft>
          </a:pPr>
          <a:r>
            <a:rPr lang="fr-FR" sz="2400" kern="1200" dirty="0" smtClean="0">
              <a:solidFill>
                <a:schemeClr val="tx1"/>
              </a:solidFill>
            </a:rPr>
            <a:t>Gestion des communications</a:t>
          </a:r>
          <a:endParaRPr lang="fr-FR" sz="2400" kern="120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Administration de réseau</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Câblage</a:t>
          </a:r>
          <a:endParaRPr lang="fr-FR" sz="1200" kern="1200" baseline="0" dirty="0">
            <a:solidFill>
              <a:schemeClr val="tx1"/>
            </a:solidFill>
          </a:endParaRPr>
        </a:p>
        <a:p>
          <a:pPr marL="114300" lvl="1" indent="-114300" algn="l" defTabSz="533400">
            <a:lnSpc>
              <a:spcPct val="90000"/>
            </a:lnSpc>
            <a:spcBef>
              <a:spcPct val="0"/>
            </a:spcBef>
            <a:spcAft>
              <a:spcPct val="15000"/>
            </a:spcAft>
            <a:buChar char="••"/>
          </a:pPr>
          <a:r>
            <a:rPr lang="fr-FR" sz="1200" kern="1200" baseline="0" dirty="0" smtClean="0">
              <a:solidFill>
                <a:schemeClr val="tx1"/>
              </a:solidFill>
            </a:rPr>
            <a:t>           Internet</a:t>
          </a:r>
          <a:endParaRPr lang="fr-FR" sz="1200" kern="1200" baseline="0" dirty="0">
            <a:solidFill>
              <a:schemeClr val="tx1"/>
            </a:solidFill>
          </a:endParaRPr>
        </a:p>
      </dsp:txBody>
      <dsp:txXfrm rot="10800000">
        <a:off x="2104534" y="4484052"/>
        <a:ext cx="5663575" cy="1098747"/>
      </dsp:txXfrm>
    </dsp:sp>
    <dsp:sp modelId="{584924BD-1F8B-43B6-8900-C23903E7F7C2}">
      <dsp:nvSpPr>
        <dsp:cNvPr id="0" name=""/>
        <dsp:cNvSpPr/>
      </dsp:nvSpPr>
      <dsp:spPr>
        <a:xfrm>
          <a:off x="409605" y="4404100"/>
          <a:ext cx="1294672" cy="1356541"/>
        </a:xfrm>
        <a:prstGeom prst="ellipse">
          <a:avLst/>
        </a:prstGeom>
        <a:blipFill rotWithShape="0">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50BF6-2DD3-4DCE-9537-B32530BDBD54}">
      <dsp:nvSpPr>
        <dsp:cNvPr id="0" name=""/>
        <dsp:cNvSpPr/>
      </dsp:nvSpPr>
      <dsp:spPr>
        <a:xfrm rot="10800000">
          <a:off x="1694556" y="7"/>
          <a:ext cx="5593657" cy="1274960"/>
        </a:xfrm>
        <a:prstGeom prst="homePlate">
          <a:avLst/>
        </a:prstGeom>
        <a:gradFill rotWithShape="0">
          <a:gsLst>
            <a:gs pos="0">
              <a:schemeClr val="accent5">
                <a:hueOff val="0"/>
                <a:satOff val="0"/>
                <a:lumOff val="0"/>
                <a:alphaOff val="0"/>
                <a:shade val="63000"/>
                <a:satMod val="165000"/>
              </a:schemeClr>
            </a:gs>
            <a:gs pos="30000">
              <a:schemeClr val="accent5">
                <a:hueOff val="0"/>
                <a:satOff val="0"/>
                <a:lumOff val="0"/>
                <a:alphaOff val="0"/>
                <a:shade val="58000"/>
                <a:satMod val="165000"/>
              </a:schemeClr>
            </a:gs>
            <a:gs pos="75000">
              <a:schemeClr val="accent5">
                <a:hueOff val="0"/>
                <a:satOff val="0"/>
                <a:lumOff val="0"/>
                <a:alphaOff val="0"/>
                <a:shade val="30000"/>
                <a:satMod val="175000"/>
              </a:schemeClr>
            </a:gs>
            <a:gs pos="100000">
              <a:schemeClr val="accent5">
                <a:hueOff val="0"/>
                <a:satOff val="0"/>
                <a:lumOff val="0"/>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0078" tIns="91440" rIns="170688" bIns="91440" numCol="1" spcCol="1270" anchor="ctr" anchorCtr="0">
          <a:noAutofit/>
        </a:bodyPr>
        <a:lstStyle/>
        <a:p>
          <a:pPr lvl="0" algn="l" defTabSz="1066800">
            <a:lnSpc>
              <a:spcPct val="90000"/>
            </a:lnSpc>
            <a:spcBef>
              <a:spcPct val="0"/>
            </a:spcBef>
            <a:spcAft>
              <a:spcPct val="35000"/>
            </a:spcAft>
          </a:pPr>
          <a:r>
            <a:rPr lang="fr-FR" sz="2400" kern="1200" dirty="0" smtClean="0">
              <a:solidFill>
                <a:schemeClr val="tx1"/>
              </a:solidFill>
            </a:rPr>
            <a:t>Gestion des utilisateurs</a:t>
          </a:r>
        </a:p>
        <a:p>
          <a:pPr lvl="0" algn="l" defTabSz="1066800">
            <a:lnSpc>
              <a:spcPct val="90000"/>
            </a:lnSpc>
            <a:spcBef>
              <a:spcPct val="0"/>
            </a:spcBef>
            <a:spcAft>
              <a:spcPct val="35000"/>
            </a:spcAft>
          </a:pPr>
          <a:r>
            <a:rPr lang="fr-FR" sz="1200" kern="1200" baseline="0" dirty="0" smtClean="0">
              <a:solidFill>
                <a:schemeClr val="tx1"/>
              </a:solidFill>
            </a:rPr>
            <a:t>·     Appui aux utilisateurs</a:t>
          </a:r>
        </a:p>
        <a:p>
          <a:pPr lvl="0" algn="l" defTabSz="1066800">
            <a:lnSpc>
              <a:spcPct val="90000"/>
            </a:lnSpc>
            <a:spcBef>
              <a:spcPct val="0"/>
            </a:spcBef>
            <a:spcAft>
              <a:spcPct val="35000"/>
            </a:spcAft>
          </a:pPr>
          <a:r>
            <a:rPr lang="fr-FR" sz="1200" kern="1200" baseline="0" dirty="0" smtClean="0">
              <a:solidFill>
                <a:schemeClr val="tx1"/>
              </a:solidFill>
            </a:rPr>
            <a:t>·     Assistance téléphonique</a:t>
          </a:r>
          <a:endParaRPr lang="fr-FR" sz="1200" kern="1200" baseline="0" dirty="0">
            <a:solidFill>
              <a:schemeClr val="tx1"/>
            </a:solidFill>
          </a:endParaRPr>
        </a:p>
      </dsp:txBody>
      <dsp:txXfrm rot="10800000">
        <a:off x="2013296" y="7"/>
        <a:ext cx="5274917" cy="1274960"/>
      </dsp:txXfrm>
    </dsp:sp>
    <dsp:sp modelId="{81CB2B6B-8F59-4D47-8C65-230A73D69E9D}">
      <dsp:nvSpPr>
        <dsp:cNvPr id="0" name=""/>
        <dsp:cNvSpPr/>
      </dsp:nvSpPr>
      <dsp:spPr>
        <a:xfrm>
          <a:off x="161746" y="0"/>
          <a:ext cx="1446824" cy="1336494"/>
        </a:xfrm>
        <a:prstGeom prst="ellipse">
          <a:avLst/>
        </a:prstGeom>
        <a:blipFill rotWithShape="0">
          <a:blip xmlns:r="http://schemas.openxmlformats.org/officeDocument/2006/relationships" r:embed="rId1"/>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B5D6708B-70E7-4039-971C-640BF9547E84}">
      <dsp:nvSpPr>
        <dsp:cNvPr id="0" name=""/>
        <dsp:cNvSpPr/>
      </dsp:nvSpPr>
      <dsp:spPr>
        <a:xfrm rot="10800000">
          <a:off x="1602969" y="1663368"/>
          <a:ext cx="5762495" cy="1502136"/>
        </a:xfrm>
        <a:prstGeom prst="homePlate">
          <a:avLst/>
        </a:prstGeom>
        <a:gradFill rotWithShape="0">
          <a:gsLst>
            <a:gs pos="0">
              <a:schemeClr val="accent5">
                <a:hueOff val="-1505437"/>
                <a:satOff val="7815"/>
                <a:lumOff val="5686"/>
                <a:alphaOff val="0"/>
                <a:shade val="63000"/>
                <a:satMod val="165000"/>
              </a:schemeClr>
            </a:gs>
            <a:gs pos="30000">
              <a:schemeClr val="accent5">
                <a:hueOff val="-1505437"/>
                <a:satOff val="7815"/>
                <a:lumOff val="5686"/>
                <a:alphaOff val="0"/>
                <a:shade val="58000"/>
                <a:satMod val="165000"/>
              </a:schemeClr>
            </a:gs>
            <a:gs pos="75000">
              <a:schemeClr val="accent5">
                <a:hueOff val="-1505437"/>
                <a:satOff val="7815"/>
                <a:lumOff val="5686"/>
                <a:alphaOff val="0"/>
                <a:shade val="30000"/>
                <a:satMod val="175000"/>
              </a:schemeClr>
            </a:gs>
            <a:gs pos="100000">
              <a:schemeClr val="accent5">
                <a:hueOff val="-1505437"/>
                <a:satOff val="7815"/>
                <a:lumOff val="5686"/>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0078" tIns="102870" rIns="192024" bIns="102870" numCol="1" spcCol="1270" anchor="ctr" anchorCtr="0">
          <a:noAutofit/>
        </a:bodyPr>
        <a:lstStyle/>
        <a:p>
          <a:pPr lvl="0" algn="l" defTabSz="1200150">
            <a:lnSpc>
              <a:spcPct val="90000"/>
            </a:lnSpc>
            <a:spcBef>
              <a:spcPct val="0"/>
            </a:spcBef>
            <a:spcAft>
              <a:spcPct val="35000"/>
            </a:spcAft>
          </a:pPr>
          <a:r>
            <a:rPr lang="fr-FR" sz="2700" kern="1200" dirty="0" smtClean="0"/>
            <a:t>  </a:t>
          </a:r>
          <a:r>
            <a:rPr lang="fr-FR" sz="2800" b="0" kern="1200" dirty="0" smtClean="0">
              <a:solidFill>
                <a:schemeClr val="tx1"/>
              </a:solidFill>
            </a:rPr>
            <a:t>Sécurité</a:t>
          </a:r>
        </a:p>
        <a:p>
          <a:pPr lvl="0" algn="l" defTabSz="1200150">
            <a:lnSpc>
              <a:spcPct val="90000"/>
            </a:lnSpc>
            <a:spcBef>
              <a:spcPct val="0"/>
            </a:spcBef>
            <a:spcAft>
              <a:spcPct val="35000"/>
            </a:spcAft>
          </a:pPr>
          <a:r>
            <a:rPr lang="fr-FR" sz="1200" b="0" kern="1200" dirty="0" smtClean="0">
              <a:solidFill>
                <a:schemeClr val="tx1"/>
              </a:solidFill>
            </a:rPr>
            <a:t>·         Cryptage</a:t>
          </a:r>
        </a:p>
        <a:p>
          <a:pPr lvl="0" algn="l" defTabSz="1200150">
            <a:lnSpc>
              <a:spcPct val="90000"/>
            </a:lnSpc>
            <a:spcBef>
              <a:spcPct val="0"/>
            </a:spcBef>
            <a:spcAft>
              <a:spcPct val="35000"/>
            </a:spcAft>
          </a:pPr>
          <a:r>
            <a:rPr lang="fr-FR" sz="1200" b="0" kern="1200" dirty="0" smtClean="0">
              <a:solidFill>
                <a:schemeClr val="tx1"/>
              </a:solidFill>
            </a:rPr>
            <a:t>·         Protection antivirus</a:t>
          </a:r>
        </a:p>
        <a:p>
          <a:pPr lvl="0" algn="l" defTabSz="1200150">
            <a:lnSpc>
              <a:spcPct val="90000"/>
            </a:lnSpc>
            <a:spcBef>
              <a:spcPct val="0"/>
            </a:spcBef>
            <a:spcAft>
              <a:spcPct val="35000"/>
            </a:spcAft>
          </a:pPr>
          <a:r>
            <a:rPr lang="fr-FR" sz="1200" b="0" kern="1200" dirty="0" smtClean="0">
              <a:solidFill>
                <a:schemeClr val="tx1"/>
              </a:solidFill>
            </a:rPr>
            <a:t>·         Environnement physique</a:t>
          </a:r>
        </a:p>
        <a:p>
          <a:pPr lvl="0" algn="l" defTabSz="1200150">
            <a:lnSpc>
              <a:spcPct val="90000"/>
            </a:lnSpc>
            <a:spcBef>
              <a:spcPct val="0"/>
            </a:spcBef>
            <a:spcAft>
              <a:spcPct val="35000"/>
            </a:spcAft>
          </a:pPr>
          <a:r>
            <a:rPr lang="fr-FR" sz="1200" b="0" kern="1200" dirty="0" smtClean="0">
              <a:solidFill>
                <a:schemeClr val="tx1"/>
              </a:solidFill>
            </a:rPr>
            <a:t>·         Assurances</a:t>
          </a:r>
          <a:endParaRPr lang="fr-FR" sz="1200" b="0" kern="1200" dirty="0">
            <a:solidFill>
              <a:schemeClr val="tx1"/>
            </a:solidFill>
          </a:endParaRPr>
        </a:p>
      </dsp:txBody>
      <dsp:txXfrm rot="10800000">
        <a:off x="1978503" y="1663368"/>
        <a:ext cx="5386961" cy="1502136"/>
      </dsp:txXfrm>
    </dsp:sp>
    <dsp:sp modelId="{21F7F68A-9EA9-49F8-B55B-91C4CB4C26BD}">
      <dsp:nvSpPr>
        <dsp:cNvPr id="0" name=""/>
        <dsp:cNvSpPr/>
      </dsp:nvSpPr>
      <dsp:spPr>
        <a:xfrm>
          <a:off x="36970" y="1821288"/>
          <a:ext cx="1481038" cy="1434500"/>
        </a:xfrm>
        <a:prstGeom prst="ellipse">
          <a:avLst/>
        </a:prstGeom>
        <a:blipFill rotWithShape="0">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487E7D8-78FA-4399-B9B8-C762ABE7BF49}">
      <dsp:nvSpPr>
        <dsp:cNvPr id="0" name=""/>
        <dsp:cNvSpPr/>
      </dsp:nvSpPr>
      <dsp:spPr>
        <a:xfrm rot="10800000">
          <a:off x="1618602" y="3672406"/>
          <a:ext cx="5727982" cy="2108737"/>
        </a:xfrm>
        <a:prstGeom prst="homePlate">
          <a:avLst/>
        </a:prstGeom>
        <a:gradFill rotWithShape="0">
          <a:gsLst>
            <a:gs pos="0">
              <a:schemeClr val="accent5">
                <a:hueOff val="-3010874"/>
                <a:satOff val="15631"/>
                <a:lumOff val="11372"/>
                <a:alphaOff val="0"/>
                <a:shade val="63000"/>
                <a:satMod val="165000"/>
              </a:schemeClr>
            </a:gs>
            <a:gs pos="30000">
              <a:schemeClr val="accent5">
                <a:hueOff val="-3010874"/>
                <a:satOff val="15631"/>
                <a:lumOff val="11372"/>
                <a:alphaOff val="0"/>
                <a:shade val="58000"/>
                <a:satMod val="165000"/>
              </a:schemeClr>
            </a:gs>
            <a:gs pos="75000">
              <a:schemeClr val="accent5">
                <a:hueOff val="-3010874"/>
                <a:satOff val="15631"/>
                <a:lumOff val="11372"/>
                <a:alphaOff val="0"/>
                <a:shade val="30000"/>
                <a:satMod val="175000"/>
              </a:schemeClr>
            </a:gs>
            <a:gs pos="100000">
              <a:schemeClr val="accent5">
                <a:hueOff val="-3010874"/>
                <a:satOff val="15631"/>
                <a:lumOff val="11372"/>
                <a:alphaOff val="0"/>
                <a:shade val="15000"/>
                <a:satMod val="175000"/>
              </a:schemeClr>
            </a:gs>
          </a:gsLst>
          <a:path path="circle">
            <a:fillToRect l="5000" t="100000" r="120000" b="10000"/>
          </a:path>
        </a:gradFill>
        <a:ln>
          <a:noFill/>
        </a:ln>
        <a:effectLst>
          <a:outerShdw blurRad="50800" dist="20000" dir="5400000" rotWithShape="0">
            <a:srgbClr val="000000">
              <a:alpha val="42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0078" tIns="106680" rIns="199136" bIns="106680" numCol="1" spcCol="1270" anchor="ctr" anchorCtr="0">
          <a:noAutofit/>
        </a:bodyPr>
        <a:lstStyle/>
        <a:p>
          <a:pPr lvl="0" algn="l" defTabSz="1244600">
            <a:lnSpc>
              <a:spcPct val="90000"/>
            </a:lnSpc>
            <a:spcBef>
              <a:spcPct val="0"/>
            </a:spcBef>
            <a:spcAft>
              <a:spcPct val="35000"/>
            </a:spcAft>
          </a:pPr>
          <a:r>
            <a:rPr lang="fr-FR" sz="2800" kern="1200" dirty="0" smtClean="0">
              <a:solidFill>
                <a:schemeClr val="tx1"/>
              </a:solidFill>
            </a:rPr>
            <a:t>Gestion financière</a:t>
          </a:r>
        </a:p>
        <a:p>
          <a:pPr lvl="0" algn="l" defTabSz="1244600">
            <a:lnSpc>
              <a:spcPct val="90000"/>
            </a:lnSpc>
            <a:spcBef>
              <a:spcPct val="0"/>
            </a:spcBef>
            <a:spcAft>
              <a:spcPct val="35000"/>
            </a:spcAft>
          </a:pPr>
          <a:r>
            <a:rPr lang="fr-FR" sz="1200" kern="1200" dirty="0" smtClean="0">
              <a:solidFill>
                <a:schemeClr val="tx1"/>
              </a:solidFill>
            </a:rPr>
            <a:t>·         Évaluations et budgets</a:t>
          </a:r>
        </a:p>
        <a:p>
          <a:pPr lvl="0" algn="l" defTabSz="1244600">
            <a:lnSpc>
              <a:spcPct val="90000"/>
            </a:lnSpc>
            <a:spcBef>
              <a:spcPct val="0"/>
            </a:spcBef>
            <a:spcAft>
              <a:spcPct val="35000"/>
            </a:spcAft>
          </a:pPr>
          <a:r>
            <a:rPr lang="fr-FR" sz="1200" kern="1200" dirty="0" smtClean="0">
              <a:solidFill>
                <a:schemeClr val="tx1"/>
              </a:solidFill>
            </a:rPr>
            <a:t>·         Contrôle des dépenses</a:t>
          </a:r>
        </a:p>
        <a:p>
          <a:pPr lvl="0" algn="l" defTabSz="1244600">
            <a:lnSpc>
              <a:spcPct val="90000"/>
            </a:lnSpc>
            <a:spcBef>
              <a:spcPct val="0"/>
            </a:spcBef>
            <a:spcAft>
              <a:spcPct val="35000"/>
            </a:spcAft>
          </a:pPr>
          <a:r>
            <a:rPr lang="fr-FR" sz="1200" kern="1200" dirty="0" smtClean="0">
              <a:solidFill>
                <a:schemeClr val="tx1"/>
              </a:solidFill>
            </a:rPr>
            <a:t>·         Rapports financiers</a:t>
          </a:r>
        </a:p>
        <a:p>
          <a:pPr lvl="0" algn="l" defTabSz="1244600">
            <a:lnSpc>
              <a:spcPct val="90000"/>
            </a:lnSpc>
            <a:spcBef>
              <a:spcPct val="0"/>
            </a:spcBef>
            <a:spcAft>
              <a:spcPct val="35000"/>
            </a:spcAft>
          </a:pPr>
          <a:r>
            <a:rPr lang="fr-FR" sz="1200" kern="1200" dirty="0" smtClean="0">
              <a:solidFill>
                <a:schemeClr val="tx1"/>
              </a:solidFill>
            </a:rPr>
            <a:t>·         Procédures d’audit</a:t>
          </a:r>
        </a:p>
        <a:p>
          <a:pPr lvl="0" algn="l" defTabSz="1244600">
            <a:lnSpc>
              <a:spcPct val="90000"/>
            </a:lnSpc>
            <a:spcBef>
              <a:spcPct val="0"/>
            </a:spcBef>
            <a:spcAft>
              <a:spcPct val="35000"/>
            </a:spcAft>
          </a:pPr>
          <a:r>
            <a:rPr lang="fr-FR" sz="1200" kern="1200" dirty="0" smtClean="0">
              <a:solidFill>
                <a:schemeClr val="tx1"/>
              </a:solidFill>
            </a:rPr>
            <a:t>·         Gestion des stocks et de l’inventaire</a:t>
          </a:r>
        </a:p>
        <a:p>
          <a:pPr lvl="0" algn="l" defTabSz="1244600">
            <a:lnSpc>
              <a:spcPct val="90000"/>
            </a:lnSpc>
            <a:spcBef>
              <a:spcPct val="0"/>
            </a:spcBef>
            <a:spcAft>
              <a:spcPct val="35000"/>
            </a:spcAft>
          </a:pPr>
          <a:r>
            <a:rPr lang="fr-FR" sz="1200" kern="1200" dirty="0" smtClean="0">
              <a:solidFill>
                <a:schemeClr val="tx1"/>
              </a:solidFill>
            </a:rPr>
            <a:t>·         Politique d’approvisionnement</a:t>
          </a:r>
        </a:p>
        <a:p>
          <a:pPr lvl="0" algn="l" defTabSz="1244600">
            <a:lnSpc>
              <a:spcPct val="90000"/>
            </a:lnSpc>
            <a:spcBef>
              <a:spcPct val="0"/>
            </a:spcBef>
            <a:spcAft>
              <a:spcPct val="35000"/>
            </a:spcAft>
          </a:pPr>
          <a:r>
            <a:rPr lang="fr-FR" sz="1200" kern="1200" dirty="0" smtClean="0">
              <a:solidFill>
                <a:schemeClr val="tx1"/>
              </a:solidFill>
            </a:rPr>
            <a:t>·         Gestion des contrats</a:t>
          </a:r>
          <a:endParaRPr lang="fr-FR" sz="1200" kern="1200" dirty="0">
            <a:solidFill>
              <a:schemeClr val="tx1"/>
            </a:solidFill>
          </a:endParaRPr>
        </a:p>
      </dsp:txBody>
      <dsp:txXfrm rot="10800000">
        <a:off x="2145786" y="3672406"/>
        <a:ext cx="5200798" cy="2108737"/>
      </dsp:txXfrm>
    </dsp:sp>
    <dsp:sp modelId="{6AC8DF58-6172-42BC-A135-22895BD35E4F}">
      <dsp:nvSpPr>
        <dsp:cNvPr id="0" name=""/>
        <dsp:cNvSpPr/>
      </dsp:nvSpPr>
      <dsp:spPr>
        <a:xfrm>
          <a:off x="40440" y="3995477"/>
          <a:ext cx="1513046" cy="1275684"/>
        </a:xfrm>
        <a:prstGeom prst="ellipse">
          <a:avLst/>
        </a:prstGeom>
        <a:blipFill rotWithShape="0">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27466-2AA1-4C88-BD63-BC2D18C7C7F2}">
      <dsp:nvSpPr>
        <dsp:cNvPr id="0" name=""/>
        <dsp:cNvSpPr/>
      </dsp:nvSpPr>
      <dsp:spPr>
        <a:xfrm>
          <a:off x="2726531" y="1"/>
          <a:ext cx="285749" cy="14287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lvl="0" algn="ctr" defTabSz="266700">
            <a:lnSpc>
              <a:spcPct val="90000"/>
            </a:lnSpc>
            <a:spcBef>
              <a:spcPct val="0"/>
            </a:spcBef>
            <a:spcAft>
              <a:spcPct val="35000"/>
            </a:spcAft>
          </a:pPr>
          <a:endParaRPr lang="fr-FR" sz="600" kern="1200" dirty="0"/>
        </a:p>
      </dsp:txBody>
      <dsp:txXfrm>
        <a:off x="2730716" y="4186"/>
        <a:ext cx="277379" cy="134504"/>
      </dsp:txXfrm>
    </dsp:sp>
    <dsp:sp modelId="{0A84F926-FF25-46EA-879E-FE6B3108C7A7}">
      <dsp:nvSpPr>
        <dsp:cNvPr id="0" name=""/>
        <dsp:cNvSpPr/>
      </dsp:nvSpPr>
      <dsp:spPr>
        <a:xfrm>
          <a:off x="2709386" y="142876"/>
          <a:ext cx="91440" cy="107156"/>
        </a:xfrm>
        <a:custGeom>
          <a:avLst/>
          <a:gdLst/>
          <a:ahLst/>
          <a:cxnLst/>
          <a:rect l="0" t="0" r="0" b="0"/>
          <a:pathLst>
            <a:path>
              <a:moveTo>
                <a:pt x="45720" y="0"/>
              </a:moveTo>
              <a:lnTo>
                <a:pt x="45720" y="107156"/>
              </a:lnTo>
              <a:lnTo>
                <a:pt x="74295" y="10715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1B19CB-D29D-4DE8-AC8D-BC4526A9F889}">
      <dsp:nvSpPr>
        <dsp:cNvPr id="0" name=""/>
        <dsp:cNvSpPr/>
      </dsp:nvSpPr>
      <dsp:spPr>
        <a:xfrm>
          <a:off x="2783681" y="178595"/>
          <a:ext cx="228599" cy="14287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6350" rIns="9525" bIns="6350" numCol="1" spcCol="1270" anchor="ctr" anchorCtr="0">
          <a:noAutofit/>
        </a:bodyPr>
        <a:lstStyle/>
        <a:p>
          <a:pPr lvl="0" algn="ctr" defTabSz="222250">
            <a:lnSpc>
              <a:spcPct val="90000"/>
            </a:lnSpc>
            <a:spcBef>
              <a:spcPct val="0"/>
            </a:spcBef>
            <a:spcAft>
              <a:spcPct val="35000"/>
            </a:spcAft>
          </a:pPr>
          <a:endParaRPr lang="fr-FR" sz="500" kern="1200"/>
        </a:p>
      </dsp:txBody>
      <dsp:txXfrm>
        <a:off x="2787866" y="182780"/>
        <a:ext cx="220229" cy="134504"/>
      </dsp:txXfrm>
    </dsp:sp>
    <dsp:sp modelId="{A91FDE77-6B1E-48F8-B76F-CAC09CDC66F3}">
      <dsp:nvSpPr>
        <dsp:cNvPr id="0" name=""/>
        <dsp:cNvSpPr/>
      </dsp:nvSpPr>
      <dsp:spPr>
        <a:xfrm>
          <a:off x="2709386" y="142876"/>
          <a:ext cx="91440" cy="285749"/>
        </a:xfrm>
        <a:custGeom>
          <a:avLst/>
          <a:gdLst/>
          <a:ahLst/>
          <a:cxnLst/>
          <a:rect l="0" t="0" r="0" b="0"/>
          <a:pathLst>
            <a:path>
              <a:moveTo>
                <a:pt x="45720" y="0"/>
              </a:moveTo>
              <a:lnTo>
                <a:pt x="45720" y="285749"/>
              </a:lnTo>
              <a:lnTo>
                <a:pt x="74295" y="28574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EDCA5C-188A-4FDB-B6C1-F0E33E153C96}">
      <dsp:nvSpPr>
        <dsp:cNvPr id="0" name=""/>
        <dsp:cNvSpPr/>
      </dsp:nvSpPr>
      <dsp:spPr>
        <a:xfrm>
          <a:off x="2783681" y="357189"/>
          <a:ext cx="228599" cy="14287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455293"/>
              <a:satOff val="5156"/>
              <a:lumOff val="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6350" rIns="9525" bIns="6350" numCol="1" spcCol="1270" anchor="ctr" anchorCtr="0">
          <a:noAutofit/>
        </a:bodyPr>
        <a:lstStyle/>
        <a:p>
          <a:pPr lvl="0" algn="ctr" defTabSz="222250">
            <a:lnSpc>
              <a:spcPct val="90000"/>
            </a:lnSpc>
            <a:spcBef>
              <a:spcPct val="0"/>
            </a:spcBef>
            <a:spcAft>
              <a:spcPct val="35000"/>
            </a:spcAft>
          </a:pPr>
          <a:endParaRPr lang="fr-FR" sz="500" kern="1200" dirty="0"/>
        </a:p>
      </dsp:txBody>
      <dsp:txXfrm>
        <a:off x="2787866" y="361374"/>
        <a:ext cx="220229" cy="134504"/>
      </dsp:txXfrm>
    </dsp:sp>
    <dsp:sp modelId="{978F7F9B-ED30-4F90-BE11-667FD0B13903}">
      <dsp:nvSpPr>
        <dsp:cNvPr id="0" name=""/>
        <dsp:cNvSpPr/>
      </dsp:nvSpPr>
      <dsp:spPr>
        <a:xfrm>
          <a:off x="3083718" y="1"/>
          <a:ext cx="285749" cy="142874"/>
        </a:xfrm>
        <a:prstGeom prst="roundRect">
          <a:avLst>
            <a:gd name="adj" fmla="val 10000"/>
          </a:avLst>
        </a:prstGeom>
        <a:solidFill>
          <a:schemeClr val="accent2">
            <a:hueOff val="4365879"/>
            <a:satOff val="15469"/>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lvl="0" algn="ctr" defTabSz="266700">
            <a:lnSpc>
              <a:spcPct val="90000"/>
            </a:lnSpc>
            <a:spcBef>
              <a:spcPct val="0"/>
            </a:spcBef>
            <a:spcAft>
              <a:spcPct val="35000"/>
            </a:spcAft>
          </a:pPr>
          <a:endParaRPr lang="fr-FR" sz="600" kern="1200"/>
        </a:p>
      </dsp:txBody>
      <dsp:txXfrm>
        <a:off x="3087903" y="4186"/>
        <a:ext cx="277379" cy="134504"/>
      </dsp:txXfrm>
    </dsp:sp>
    <dsp:sp modelId="{AC40BD52-BFC6-4F04-8FD3-1F12FEE3F076}">
      <dsp:nvSpPr>
        <dsp:cNvPr id="0" name=""/>
        <dsp:cNvSpPr/>
      </dsp:nvSpPr>
      <dsp:spPr>
        <a:xfrm>
          <a:off x="3066573" y="142876"/>
          <a:ext cx="91440" cy="107156"/>
        </a:xfrm>
        <a:custGeom>
          <a:avLst/>
          <a:gdLst/>
          <a:ahLst/>
          <a:cxnLst/>
          <a:rect l="0" t="0" r="0" b="0"/>
          <a:pathLst>
            <a:path>
              <a:moveTo>
                <a:pt x="45720" y="0"/>
              </a:moveTo>
              <a:lnTo>
                <a:pt x="45720" y="107156"/>
              </a:lnTo>
              <a:lnTo>
                <a:pt x="74294" y="10715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E2DB55-33D6-448E-80F6-CD174FC4674F}">
      <dsp:nvSpPr>
        <dsp:cNvPr id="0" name=""/>
        <dsp:cNvSpPr/>
      </dsp:nvSpPr>
      <dsp:spPr>
        <a:xfrm>
          <a:off x="3140868" y="178595"/>
          <a:ext cx="228599" cy="14287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2910586"/>
              <a:satOff val="10313"/>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6350" rIns="9525" bIns="6350" numCol="1" spcCol="1270" anchor="ctr" anchorCtr="0">
          <a:noAutofit/>
        </a:bodyPr>
        <a:lstStyle/>
        <a:p>
          <a:pPr lvl="0" algn="ctr" defTabSz="222250">
            <a:lnSpc>
              <a:spcPct val="90000"/>
            </a:lnSpc>
            <a:spcBef>
              <a:spcPct val="0"/>
            </a:spcBef>
            <a:spcAft>
              <a:spcPct val="35000"/>
            </a:spcAft>
          </a:pPr>
          <a:endParaRPr lang="fr-FR" sz="500" kern="1200"/>
        </a:p>
      </dsp:txBody>
      <dsp:txXfrm>
        <a:off x="3145053" y="182780"/>
        <a:ext cx="220229" cy="134504"/>
      </dsp:txXfrm>
    </dsp:sp>
    <dsp:sp modelId="{B1932894-24ED-4D72-9FC7-DFC10B14F122}">
      <dsp:nvSpPr>
        <dsp:cNvPr id="0" name=""/>
        <dsp:cNvSpPr/>
      </dsp:nvSpPr>
      <dsp:spPr>
        <a:xfrm>
          <a:off x="3066573" y="142876"/>
          <a:ext cx="91440" cy="285749"/>
        </a:xfrm>
        <a:custGeom>
          <a:avLst/>
          <a:gdLst/>
          <a:ahLst/>
          <a:cxnLst/>
          <a:rect l="0" t="0" r="0" b="0"/>
          <a:pathLst>
            <a:path>
              <a:moveTo>
                <a:pt x="45720" y="0"/>
              </a:moveTo>
              <a:lnTo>
                <a:pt x="45720" y="285749"/>
              </a:lnTo>
              <a:lnTo>
                <a:pt x="74294" y="28574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75EA87-9317-4788-98CA-AD88AB5B6695}">
      <dsp:nvSpPr>
        <dsp:cNvPr id="0" name=""/>
        <dsp:cNvSpPr/>
      </dsp:nvSpPr>
      <dsp:spPr>
        <a:xfrm>
          <a:off x="3140868" y="357189"/>
          <a:ext cx="228599" cy="14287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365879"/>
              <a:satOff val="15469"/>
              <a:lumOff val="5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6350" rIns="9525" bIns="6350" numCol="1" spcCol="1270" anchor="ctr" anchorCtr="0">
          <a:noAutofit/>
        </a:bodyPr>
        <a:lstStyle/>
        <a:p>
          <a:pPr lvl="0" algn="ctr" defTabSz="222250">
            <a:lnSpc>
              <a:spcPct val="90000"/>
            </a:lnSpc>
            <a:spcBef>
              <a:spcPct val="0"/>
            </a:spcBef>
            <a:spcAft>
              <a:spcPct val="35000"/>
            </a:spcAft>
          </a:pPr>
          <a:endParaRPr lang="fr-FR" sz="500" kern="1200"/>
        </a:p>
      </dsp:txBody>
      <dsp:txXfrm>
        <a:off x="3145053" y="361374"/>
        <a:ext cx="220229" cy="1345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56DB3-49CF-4274-9ECE-AE7B4FC1902C}">
      <dsp:nvSpPr>
        <dsp:cNvPr id="0" name=""/>
        <dsp:cNvSpPr/>
      </dsp:nvSpPr>
      <dsp:spPr>
        <a:xfrm>
          <a:off x="2571767" y="1444"/>
          <a:ext cx="3857652" cy="114565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fr-FR" sz="1200" kern="1200" dirty="0" smtClean="0"/>
            <a:t>L’accès par badge.</a:t>
          </a:r>
          <a:endParaRPr lang="fr-FR" sz="1200" kern="1200" dirty="0"/>
        </a:p>
        <a:p>
          <a:pPr marL="114300" lvl="1" indent="-114300" algn="l" defTabSz="533400">
            <a:lnSpc>
              <a:spcPct val="90000"/>
            </a:lnSpc>
            <a:spcBef>
              <a:spcPct val="0"/>
            </a:spcBef>
            <a:spcAft>
              <a:spcPct val="15000"/>
            </a:spcAft>
            <a:buChar char="••"/>
          </a:pPr>
          <a:r>
            <a:rPr lang="fr-FR" sz="1200" kern="1200" dirty="0" smtClean="0"/>
            <a:t>Systèmes biométriques(empreintes digitales ou rétinienne).</a:t>
          </a:r>
          <a:endParaRPr lang="fr-FR" sz="1200" kern="1200" dirty="0"/>
        </a:p>
      </dsp:txBody>
      <dsp:txXfrm>
        <a:off x="2571767" y="144651"/>
        <a:ext cx="3428030" cy="859245"/>
      </dsp:txXfrm>
    </dsp:sp>
    <dsp:sp modelId="{BA3975FA-6822-4526-B4DE-37BE1AA60757}">
      <dsp:nvSpPr>
        <dsp:cNvPr id="0" name=""/>
        <dsp:cNvSpPr/>
      </dsp:nvSpPr>
      <dsp:spPr>
        <a:xfrm>
          <a:off x="0" y="1444"/>
          <a:ext cx="2571768" cy="11456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fr-FR" sz="2300" kern="1200" dirty="0" smtClean="0"/>
            <a:t>Sécurité physique</a:t>
          </a:r>
          <a:endParaRPr lang="fr-FR" sz="2300" kern="1200" dirty="0"/>
        </a:p>
      </dsp:txBody>
      <dsp:txXfrm>
        <a:off x="55926" y="57370"/>
        <a:ext cx="2459916" cy="1033807"/>
      </dsp:txXfrm>
    </dsp:sp>
    <dsp:sp modelId="{7300C65F-9BFD-4329-BC4A-A5E574A1C8BD}">
      <dsp:nvSpPr>
        <dsp:cNvPr id="0" name=""/>
        <dsp:cNvSpPr/>
      </dsp:nvSpPr>
      <dsp:spPr>
        <a:xfrm>
          <a:off x="2571767" y="1261669"/>
          <a:ext cx="3857652" cy="114565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fr-FR" sz="1200" kern="1200" dirty="0" smtClean="0"/>
            <a:t>Stocker les ressources de la base de donnée dans un  emplacement afin de les sauvegarder en temps réel.</a:t>
          </a:r>
          <a:endParaRPr lang="fr-FR" sz="1200" kern="1200" dirty="0"/>
        </a:p>
        <a:p>
          <a:pPr marL="114300" lvl="1" indent="-114300" algn="l" defTabSz="533400">
            <a:lnSpc>
              <a:spcPct val="90000"/>
            </a:lnSpc>
            <a:spcBef>
              <a:spcPct val="0"/>
            </a:spcBef>
            <a:spcAft>
              <a:spcPct val="15000"/>
            </a:spcAft>
            <a:buChar char="••"/>
          </a:pPr>
          <a:r>
            <a:rPr lang="fr-FR" sz="1200" b="1" i="0" kern="1200" dirty="0" smtClean="0"/>
            <a:t>Chiffrer les données stockées (cryptage)</a:t>
          </a:r>
          <a:endParaRPr lang="fr-FR" sz="1200" kern="1200" dirty="0"/>
        </a:p>
        <a:p>
          <a:pPr marL="114300" lvl="1" indent="-114300" algn="l" defTabSz="533400">
            <a:lnSpc>
              <a:spcPct val="90000"/>
            </a:lnSpc>
            <a:spcBef>
              <a:spcPct val="0"/>
            </a:spcBef>
            <a:spcAft>
              <a:spcPct val="15000"/>
            </a:spcAft>
            <a:buChar char="••"/>
          </a:pPr>
          <a:endParaRPr lang="fr-FR" sz="1200" kern="1200" dirty="0"/>
        </a:p>
      </dsp:txBody>
      <dsp:txXfrm>
        <a:off x="2571767" y="1404876"/>
        <a:ext cx="3428030" cy="859245"/>
      </dsp:txXfrm>
    </dsp:sp>
    <dsp:sp modelId="{9D838049-7FFB-41FD-AF14-0321F52DE81B}">
      <dsp:nvSpPr>
        <dsp:cNvPr id="0" name=""/>
        <dsp:cNvSpPr/>
      </dsp:nvSpPr>
      <dsp:spPr>
        <a:xfrm>
          <a:off x="0" y="1261669"/>
          <a:ext cx="2571768" cy="11456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fr-FR" sz="2300" kern="1200" dirty="0" smtClean="0"/>
            <a:t>Sécurité des donnés</a:t>
          </a:r>
          <a:endParaRPr lang="fr-FR" sz="2300" kern="1200" dirty="0"/>
        </a:p>
      </dsp:txBody>
      <dsp:txXfrm>
        <a:off x="55926" y="1317595"/>
        <a:ext cx="2459916" cy="1033807"/>
      </dsp:txXfrm>
    </dsp:sp>
    <dsp:sp modelId="{22C523D5-2338-47ED-80F5-8B430B99AFCB}">
      <dsp:nvSpPr>
        <dsp:cNvPr id="0" name=""/>
        <dsp:cNvSpPr/>
      </dsp:nvSpPr>
      <dsp:spPr>
        <a:xfrm>
          <a:off x="2571767" y="2521893"/>
          <a:ext cx="3857652" cy="114565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fr-FR" sz="1200" kern="1200" dirty="0" smtClean="0"/>
            <a:t>Former ses employés face aux attaques des pirates.</a:t>
          </a:r>
          <a:endParaRPr lang="fr-FR" sz="1200" kern="1200" dirty="0"/>
        </a:p>
        <a:p>
          <a:pPr marL="114300" lvl="1" indent="-114300" algn="l" defTabSz="533400">
            <a:lnSpc>
              <a:spcPct val="90000"/>
            </a:lnSpc>
            <a:spcBef>
              <a:spcPct val="0"/>
            </a:spcBef>
            <a:spcAft>
              <a:spcPct val="15000"/>
            </a:spcAft>
            <a:buChar char="••"/>
          </a:pPr>
          <a:r>
            <a:rPr lang="fr-FR" sz="1200" kern="1200" dirty="0" smtClean="0"/>
            <a:t>Supervision et suivi des </a:t>
          </a:r>
          <a:r>
            <a:rPr lang="fr-FR" sz="1200" kern="1200" smtClean="0"/>
            <a:t>responsables du </a:t>
          </a:r>
          <a:r>
            <a:rPr lang="fr-FR" sz="1200" kern="1200" dirty="0" smtClean="0"/>
            <a:t>vote automatisé (L’accès étant inhérent à leur statut).</a:t>
          </a:r>
          <a:endParaRPr lang="fr-FR" sz="1200" kern="1200" dirty="0"/>
        </a:p>
      </dsp:txBody>
      <dsp:txXfrm>
        <a:off x="2571767" y="2665100"/>
        <a:ext cx="3428030" cy="859245"/>
      </dsp:txXfrm>
    </dsp:sp>
    <dsp:sp modelId="{72556847-2CF1-473D-AA61-7F6930EEE979}">
      <dsp:nvSpPr>
        <dsp:cNvPr id="0" name=""/>
        <dsp:cNvSpPr/>
      </dsp:nvSpPr>
      <dsp:spPr>
        <a:xfrm>
          <a:off x="0" y="2521893"/>
          <a:ext cx="2571768" cy="11456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fr-FR" sz="2300" kern="1200" dirty="0" smtClean="0"/>
            <a:t>Sécurité de l’infrastructure du vote</a:t>
          </a:r>
          <a:endParaRPr lang="fr-FR" sz="2300" kern="1200" dirty="0"/>
        </a:p>
      </dsp:txBody>
      <dsp:txXfrm>
        <a:off x="55926" y="2577819"/>
        <a:ext cx="2459916" cy="1033807"/>
      </dsp:txXfrm>
    </dsp:sp>
    <dsp:sp modelId="{1FCDC80C-D038-42A3-8A5C-2D6374300051}">
      <dsp:nvSpPr>
        <dsp:cNvPr id="0" name=""/>
        <dsp:cNvSpPr/>
      </dsp:nvSpPr>
      <dsp:spPr>
        <a:xfrm>
          <a:off x="2571767" y="3782118"/>
          <a:ext cx="3857652" cy="114565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fr-FR" sz="1200" kern="1200" dirty="0" smtClean="0"/>
            <a:t>Les Pare-feux. </a:t>
          </a:r>
          <a:endParaRPr lang="fr-FR" sz="1200" kern="1200" dirty="0"/>
        </a:p>
        <a:p>
          <a:pPr marL="114300" lvl="1" indent="-114300" algn="l" defTabSz="533400">
            <a:lnSpc>
              <a:spcPct val="90000"/>
            </a:lnSpc>
            <a:spcBef>
              <a:spcPct val="0"/>
            </a:spcBef>
            <a:spcAft>
              <a:spcPct val="15000"/>
            </a:spcAft>
            <a:buChar char="••"/>
          </a:pPr>
          <a:r>
            <a:rPr lang="fr-FR" sz="1200" kern="1200" dirty="0" err="1" smtClean="0"/>
            <a:t>Backtrack</a:t>
          </a:r>
          <a:r>
            <a:rPr lang="fr-FR" sz="1200" kern="1200" dirty="0" smtClean="0"/>
            <a:t> (logiciel</a:t>
          </a:r>
          <a:r>
            <a:rPr lang="fr-FR" sz="1200" b="0" i="0" kern="1200" dirty="0" smtClean="0"/>
            <a:t> spécialement créée pour contrôler la sécurité des réseaux informatiques)</a:t>
          </a:r>
          <a:r>
            <a:rPr lang="fr-FR" sz="1200" kern="1200" dirty="0" smtClean="0"/>
            <a:t> </a:t>
          </a:r>
          <a:r>
            <a:rPr lang="fr-FR" sz="1200" b="0" i="0" kern="1200" dirty="0" smtClean="0"/>
            <a:t>Contrôle la sécurité des </a:t>
          </a:r>
          <a:r>
            <a:rPr lang="fr-FR" sz="1200" b="1" i="0" kern="1200" dirty="0" smtClean="0"/>
            <a:t>mots de passe WEP et WPA et t</a:t>
          </a:r>
          <a:r>
            <a:rPr lang="fr-FR" sz="1200" b="0" i="0" kern="1200" dirty="0" smtClean="0"/>
            <a:t>este la</a:t>
          </a:r>
          <a:r>
            <a:rPr lang="fr-FR" sz="1200" b="1" i="0" kern="1200" dirty="0" smtClean="0"/>
            <a:t> sécurité des serveurs</a:t>
          </a:r>
          <a:r>
            <a:rPr lang="fr-FR" sz="1200" b="0" i="0" kern="1200" dirty="0" smtClean="0"/>
            <a:t>.</a:t>
          </a:r>
          <a:r>
            <a:rPr lang="fr-FR" sz="1200" kern="1200" dirty="0" smtClean="0"/>
            <a:t>,….</a:t>
          </a:r>
          <a:r>
            <a:rPr lang="fr-FR" sz="1200" kern="1200" dirty="0" err="1" smtClean="0"/>
            <a:t>etc</a:t>
          </a:r>
          <a:r>
            <a:rPr lang="fr-FR" sz="1200" kern="1200" dirty="0" smtClean="0"/>
            <a:t> .</a:t>
          </a:r>
          <a:endParaRPr lang="fr-FR" sz="1200" kern="1200" dirty="0"/>
        </a:p>
      </dsp:txBody>
      <dsp:txXfrm>
        <a:off x="2571767" y="3925325"/>
        <a:ext cx="3428030" cy="859245"/>
      </dsp:txXfrm>
    </dsp:sp>
    <dsp:sp modelId="{CD8FC4E5-31B9-4221-B037-D1F93ABA7C61}">
      <dsp:nvSpPr>
        <dsp:cNvPr id="0" name=""/>
        <dsp:cNvSpPr/>
      </dsp:nvSpPr>
      <dsp:spPr>
        <a:xfrm>
          <a:off x="0" y="3782118"/>
          <a:ext cx="2571768" cy="11456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fr-FR" sz="2300" kern="1200" dirty="0" smtClean="0"/>
            <a:t>Sécurité </a:t>
          </a:r>
          <a:r>
            <a:rPr lang="fr-FR" sz="2300" kern="1200" smtClean="0"/>
            <a:t>des serveurs</a:t>
          </a:r>
          <a:endParaRPr lang="fr-FR" sz="2300" kern="1200" dirty="0"/>
        </a:p>
      </dsp:txBody>
      <dsp:txXfrm>
        <a:off x="55926" y="3838044"/>
        <a:ext cx="2459916" cy="1033807"/>
      </dsp:txXfrm>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2B151A-E5C7-40CE-9328-BFAD01E80B09}" type="datetimeFigureOut">
              <a:rPr lang="fr-FR" smtClean="0"/>
              <a:t>29/06/2015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879BC9-3E72-45BC-B001-B172FA1D8E3E}" type="slidenum">
              <a:rPr lang="fr-FR" smtClean="0"/>
              <a:t>‹N°›</a:t>
            </a:fld>
            <a:endParaRPr lang="fr-FR"/>
          </a:p>
        </p:txBody>
      </p:sp>
    </p:spTree>
    <p:extLst>
      <p:ext uri="{BB962C8B-B14F-4D97-AF65-F5344CB8AC3E}">
        <p14:creationId xmlns:p14="http://schemas.microsoft.com/office/powerpoint/2010/main" val="412413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03677B94-2488-48A4-9BF4-7E2E8931BB55}" type="datetime1">
              <a:rPr lang="fr-FR" smtClean="0"/>
              <a:t>29/06/2015</a:t>
            </a:fld>
            <a:endParaRPr lang="fr-FR"/>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F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4A133024-286C-4E6F-8C13-3EABA13EFE11}" type="slidenum">
              <a:rPr lang="fr-FR" smtClean="0"/>
              <a:pPr/>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F0C983AA-726D-4759-B505-F2CA6776454B}" type="datetime1">
              <a:rPr lang="fr-FR" smtClean="0"/>
              <a:t>29/06/2015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133024-286C-4E6F-8C13-3EABA13EFE11}"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55910867-3603-4FA5-A417-035018DFC9A2}" type="datetime1">
              <a:rPr lang="fr-FR" smtClean="0"/>
              <a:t>29/06/2015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A133024-286C-4E6F-8C13-3EABA13EFE11}"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4"/>
          </p:nvPr>
        </p:nvSpPr>
        <p:spPr/>
        <p:txBody>
          <a:bodyPr rtlCol="0"/>
          <a:lstStyle/>
          <a:p>
            <a:fld id="{8FB2AA68-5C6A-482D-94A7-9EC768F1BFB9}" type="datetime1">
              <a:rPr lang="fr-FR" smtClean="0"/>
              <a:t>29/06/2015</a:t>
            </a:fld>
            <a:endParaRPr lang="fr-FR"/>
          </a:p>
        </p:txBody>
      </p:sp>
      <p:sp>
        <p:nvSpPr>
          <p:cNvPr id="9" name="Espace réservé du numéro de diapositive 8"/>
          <p:cNvSpPr>
            <a:spLocks noGrp="1"/>
          </p:cNvSpPr>
          <p:nvPr>
            <p:ph type="sldNum" sz="quarter" idx="15"/>
          </p:nvPr>
        </p:nvSpPr>
        <p:spPr/>
        <p:txBody>
          <a:bodyPr rtlCol="0"/>
          <a:lstStyle/>
          <a:p>
            <a:fld id="{4A133024-286C-4E6F-8C13-3EABA13EFE11}" type="slidenum">
              <a:rPr lang="fr-FR" smtClean="0"/>
              <a:pPr/>
              <a:t>‹N°›</a:t>
            </a:fld>
            <a:endParaRPr lang="fr-FR"/>
          </a:p>
        </p:txBody>
      </p:sp>
      <p:sp>
        <p:nvSpPr>
          <p:cNvPr id="10" name="Espace réservé du pied de page 9"/>
          <p:cNvSpPr>
            <a:spLocks noGrp="1"/>
          </p:cNvSpPr>
          <p:nvPr>
            <p:ph type="ftr" sz="quarter" idx="16"/>
          </p:nvPr>
        </p:nvSpPr>
        <p:spPr/>
        <p:txBody>
          <a:bodyPr rtlCol="0"/>
          <a:lstStyle/>
          <a:p>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483AC4A2-C2BC-4100-A26D-269382CF7675}" type="datetime1">
              <a:rPr lang="fr-FR" smtClean="0"/>
              <a:t>29/06/2015</a:t>
            </a:fld>
            <a:endParaRPr lang="fr-FR"/>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F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4A133024-286C-4E6F-8C13-3EABA13EFE11}" type="slidenum">
              <a:rPr lang="fr-FR" smtClean="0"/>
              <a:pPr/>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E039B134-1F7E-4537-A67A-03BB6B94E6AB}" type="datetime1">
              <a:rPr lang="fr-FR" smtClean="0"/>
              <a:t>29/06/2015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A133024-286C-4E6F-8C13-3EABA13EFE11}" type="slidenum">
              <a:rPr lang="fr-FR" smtClean="0"/>
              <a:pPr/>
              <a:t>‹N°›</a:t>
            </a:fld>
            <a:endParaRPr lang="fr-FR"/>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smtClean="0"/>
              <a:t>Cliquez pour modifier le style du titre</a:t>
            </a:r>
            <a:endParaRPr kumimoji="0" lang="en-US"/>
          </a:p>
        </p:txBody>
      </p:sp>
      <p:sp>
        <p:nvSpPr>
          <p:cNvPr id="7" name="Espace réservé de la date 6"/>
          <p:cNvSpPr>
            <a:spLocks noGrp="1"/>
          </p:cNvSpPr>
          <p:nvPr>
            <p:ph type="dt" sz="half" idx="10"/>
          </p:nvPr>
        </p:nvSpPr>
        <p:spPr/>
        <p:txBody>
          <a:bodyPr/>
          <a:lstStyle/>
          <a:p>
            <a:fld id="{9710C973-8D98-4F0E-8AB3-65AE80AFE103}" type="datetime1">
              <a:rPr lang="fr-FR" smtClean="0"/>
              <a:t>29/06/2015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A133024-286C-4E6F-8C13-3EABA13EFE11}" type="slidenum">
              <a:rPr lang="fr-FR" smtClean="0"/>
              <a:pPr/>
              <a:t>‹N°›</a:t>
            </a:fld>
            <a:endParaRPr lang="fr-FR"/>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6" name="Espace réservé de la date 5"/>
          <p:cNvSpPr>
            <a:spLocks noGrp="1"/>
          </p:cNvSpPr>
          <p:nvPr>
            <p:ph type="dt" sz="half" idx="10"/>
          </p:nvPr>
        </p:nvSpPr>
        <p:spPr/>
        <p:txBody>
          <a:bodyPr rtlCol="0"/>
          <a:lstStyle/>
          <a:p>
            <a:fld id="{807E4B35-06F9-41D7-9C99-E90FC41DF6E8}" type="datetime1">
              <a:rPr lang="fr-FR" smtClean="0"/>
              <a:t>29/06/2015</a:t>
            </a:fld>
            <a:endParaRPr lang="fr-FR"/>
          </a:p>
        </p:txBody>
      </p:sp>
      <p:sp>
        <p:nvSpPr>
          <p:cNvPr id="7" name="Espace réservé du numéro de diapositive 6"/>
          <p:cNvSpPr>
            <a:spLocks noGrp="1"/>
          </p:cNvSpPr>
          <p:nvPr>
            <p:ph type="sldNum" sz="quarter" idx="11"/>
          </p:nvPr>
        </p:nvSpPr>
        <p:spPr/>
        <p:txBody>
          <a:bodyPr rtlCol="0"/>
          <a:lstStyle/>
          <a:p>
            <a:fld id="{4A133024-286C-4E6F-8C13-3EABA13EFE11}" type="slidenum">
              <a:rPr lang="fr-FR" smtClean="0"/>
              <a:pPr/>
              <a:t>‹N°›</a:t>
            </a:fld>
            <a:endParaRPr lang="fr-FR"/>
          </a:p>
        </p:txBody>
      </p:sp>
      <p:sp>
        <p:nvSpPr>
          <p:cNvPr id="8" name="Espace réservé du pied de page 7"/>
          <p:cNvSpPr>
            <a:spLocks noGrp="1"/>
          </p:cNvSpPr>
          <p:nvPr>
            <p:ph type="ftr" sz="quarter" idx="12"/>
          </p:nvPr>
        </p:nvSpPr>
        <p:spPr/>
        <p:txBody>
          <a:bodyPr rtlCol="0"/>
          <a:lstStyle/>
          <a:p>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E5EF5CF-2685-4F3A-A0E2-B0F10DFBE0BA}" type="datetime1">
              <a:rPr lang="fr-FR" smtClean="0"/>
              <a:t>29/06/2015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A133024-286C-4E6F-8C13-3EABA13EFE11}"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E60E4FA5-6E83-4CE2-B965-A7879416ADCD}" type="datetime1">
              <a:rPr lang="fr-FR" smtClean="0"/>
              <a:t>29/06/2015</a:t>
            </a:fld>
            <a:endParaRPr lang="fr-FR"/>
          </a:p>
        </p:txBody>
      </p:sp>
      <p:sp>
        <p:nvSpPr>
          <p:cNvPr id="22" name="Espace réservé du numéro de diapositive 21"/>
          <p:cNvSpPr>
            <a:spLocks noGrp="1"/>
          </p:cNvSpPr>
          <p:nvPr>
            <p:ph type="sldNum" sz="quarter" idx="15"/>
          </p:nvPr>
        </p:nvSpPr>
        <p:spPr/>
        <p:txBody>
          <a:bodyPr rtlCol="0"/>
          <a:lstStyle/>
          <a:p>
            <a:fld id="{4A133024-286C-4E6F-8C13-3EABA13EFE11}" type="slidenum">
              <a:rPr lang="fr-FR" smtClean="0"/>
              <a:pPr/>
              <a:t>‹N°›</a:t>
            </a:fld>
            <a:endParaRPr lang="fr-FR"/>
          </a:p>
        </p:txBody>
      </p:sp>
      <p:sp>
        <p:nvSpPr>
          <p:cNvPr id="23" name="Espace réservé du pied de page 22"/>
          <p:cNvSpPr>
            <a:spLocks noGrp="1"/>
          </p:cNvSpPr>
          <p:nvPr>
            <p:ph type="ftr" sz="quarter" idx="16"/>
          </p:nvPr>
        </p:nvSpPr>
        <p:spPr/>
        <p:txBody>
          <a:bodyPr rtlCol="0"/>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58BBBEA8-1A3B-4304-91D6-BE570FBE51DB}" type="datetime1">
              <a:rPr lang="fr-FR" smtClean="0"/>
              <a:t>29/06/2015</a:t>
            </a:fld>
            <a:endParaRPr lang="fr-FR"/>
          </a:p>
        </p:txBody>
      </p:sp>
      <p:sp>
        <p:nvSpPr>
          <p:cNvPr id="18" name="Espace réservé du numéro de diapositive 17"/>
          <p:cNvSpPr>
            <a:spLocks noGrp="1"/>
          </p:cNvSpPr>
          <p:nvPr>
            <p:ph type="sldNum" sz="quarter" idx="11"/>
          </p:nvPr>
        </p:nvSpPr>
        <p:spPr/>
        <p:txBody>
          <a:bodyPr rtlCol="0"/>
          <a:lstStyle/>
          <a:p>
            <a:fld id="{4A133024-286C-4E6F-8C13-3EABA13EFE11}" type="slidenum">
              <a:rPr lang="fr-FR" smtClean="0"/>
              <a:pPr/>
              <a:t>‹N°›</a:t>
            </a:fld>
            <a:endParaRPr lang="fr-FR"/>
          </a:p>
        </p:txBody>
      </p:sp>
      <p:sp>
        <p:nvSpPr>
          <p:cNvPr id="21" name="Espace réservé du pied de page 20"/>
          <p:cNvSpPr>
            <a:spLocks noGrp="1"/>
          </p:cNvSpPr>
          <p:nvPr>
            <p:ph type="ftr" sz="quarter" idx="12"/>
          </p:nvPr>
        </p:nvSpPr>
        <p:spPr/>
        <p:txBody>
          <a:bodyPr rtlCol="0"/>
          <a:lstStyle/>
          <a:p>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64B2166C-01E1-4F2B-90E8-CCD45BD496A7}" type="datetime1">
              <a:rPr lang="fr-FR" smtClean="0"/>
              <a:t>29/06/2015</a:t>
            </a:fld>
            <a:endParaRPr lang="fr-FR"/>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FR"/>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4A133024-286C-4E6F-8C13-3EABA13EFE11}"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fr.wikipedia.org/wiki/Vote"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fr.wikipedia.org/wiki/Bo%C3%AEtier_de_vote_interactif" TargetMode="External"/><Relationship Id="rId4" Type="http://schemas.openxmlformats.org/officeDocument/2006/relationships/hyperlink" Target="http://fr.wikipedia.org/wiki/Informatique" TargetMode="Externa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futura-sciences.com/magazines/high-tech/infos/actu/d/informatique-sprout-pc-clavier-ni-souris-signe-hp-55883/" TargetMode="External"/><Relationship Id="rId2" Type="http://schemas.openxmlformats.org/officeDocument/2006/relationships/hyperlink" Target="file:///C:\Users\HP\Desktop\%20http:\www.futura-sciences.com\magazines\high-tech\infos\actu\d\informatique-sprout-pc-clavier-ni-souris-signe-hp-55883\" TargetMode="External"/><Relationship Id="rId1" Type="http://schemas.openxmlformats.org/officeDocument/2006/relationships/slideLayout" Target="../slideLayouts/slideLayout2.xml"/><Relationship Id="rId5" Type="http://schemas.openxmlformats.org/officeDocument/2006/relationships/hyperlink" Target="http://bmisitgs.wikispaces.com/LAN,+WAN,+virtual+LAN,+wireless+WLAN,+home+network" TargetMode="External"/><Relationship Id="rId4" Type="http://schemas.openxmlformats.org/officeDocument/2006/relationships/hyperlink" Target="http://aceproject.org/ace-fr/topics/et/defaul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file:///C:\Users\HP\Desktop\tipe\Classeur3.xlsx" TargetMode="External"/><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2.emf"/></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hyperlink" Target="http://hp.com/"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mailto:myhpsales@hp.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hyperlink" Target="http://www.france-election.fr/Structure/img/img1.jpg" TargetMode="External"/><Relationship Id="rId1" Type="http://schemas.openxmlformats.org/officeDocument/2006/relationships/slideLayout" Target="../slideLayouts/slideLayout2.xml"/><Relationship Id="rId6" Type="http://schemas.openxmlformats.org/officeDocument/2006/relationships/hyperlink" Target="http://www.france-election.fr/Structure/img/img6.jpg" TargetMode="External"/><Relationship Id="rId5" Type="http://schemas.openxmlformats.org/officeDocument/2006/relationships/image" Target="../media/image13.jpeg"/><Relationship Id="rId4" Type="http://schemas.openxmlformats.org/officeDocument/2006/relationships/hyperlink" Target="http://www.france-election.fr/Structure/img/img2.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286000" y="620688"/>
            <a:ext cx="6172200" cy="1894362"/>
          </a:xfrm>
        </p:spPr>
        <p:txBody>
          <a:bodyPr>
            <a:normAutofit/>
          </a:bodyPr>
          <a:lstStyle/>
          <a:p>
            <a:r>
              <a:rPr lang="fr-FR" sz="3600" dirty="0" smtClean="0"/>
              <a:t>Le vote numérique</a:t>
            </a:r>
            <a:endParaRPr lang="fr-FR" sz="3600" dirty="0"/>
          </a:p>
        </p:txBody>
      </p:sp>
      <p:sp>
        <p:nvSpPr>
          <p:cNvPr id="3" name="Sous-titre 2"/>
          <p:cNvSpPr>
            <a:spLocks noGrp="1"/>
          </p:cNvSpPr>
          <p:nvPr>
            <p:ph type="subTitle" idx="1"/>
          </p:nvPr>
        </p:nvSpPr>
        <p:spPr>
          <a:xfrm>
            <a:off x="2339752" y="2492896"/>
            <a:ext cx="6172200" cy="1371600"/>
          </a:xfrm>
        </p:spPr>
        <p:txBody>
          <a:bodyPr>
            <a:normAutofit/>
          </a:bodyPr>
          <a:lstStyle/>
          <a:p>
            <a:r>
              <a:rPr lang="fr-FR" sz="2000" dirty="0" smtClean="0"/>
              <a:t>Enjeux et perspectives</a:t>
            </a:r>
            <a:endParaRPr lang="fr-FR" sz="2000" dirty="0"/>
          </a:p>
        </p:txBody>
      </p:sp>
      <p:pic>
        <p:nvPicPr>
          <p:cNvPr id="19458" name="Picture 2" descr="Résultat de recherche d'images pour &quot;vote électroniqu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501008"/>
            <a:ext cx="4455558" cy="201433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5604780" y="5899844"/>
            <a:ext cx="3240360" cy="369332"/>
          </a:xfrm>
          <a:prstGeom prst="rect">
            <a:avLst/>
          </a:prstGeom>
          <a:noFill/>
        </p:spPr>
        <p:txBody>
          <a:bodyPr wrap="square" rtlCol="0">
            <a:spAutoFit/>
          </a:bodyPr>
          <a:lstStyle/>
          <a:p>
            <a:r>
              <a:rPr lang="fr-FR" dirty="0" err="1" smtClean="0"/>
              <a:t>Moad</a:t>
            </a:r>
            <a:r>
              <a:rPr lang="fr-FR" dirty="0" smtClean="0"/>
              <a:t> HANI</a:t>
            </a:r>
            <a:endParaRPr lang="fr-FR"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p:cNvSpPr>
            <a:spLocks noGrp="1"/>
          </p:cNvSpPr>
          <p:nvPr>
            <p:ph type="title"/>
          </p:nvPr>
        </p:nvSpPr>
        <p:spPr/>
        <p:txBody>
          <a:bodyPr/>
          <a:lstStyle/>
          <a:p>
            <a:r>
              <a:rPr lang="fr-FR" b="1" dirty="0" smtClean="0">
                <a:solidFill>
                  <a:srgbClr val="FF0000"/>
                </a:solidFill>
              </a:rPr>
              <a:t>Le mode adopté au Maroc</a:t>
            </a:r>
            <a:endParaRPr lang="fr-FR" b="1" dirty="0">
              <a:solidFill>
                <a:srgbClr val="FF0000"/>
              </a:solidFill>
            </a:endParaRPr>
          </a:p>
        </p:txBody>
      </p:sp>
      <p:pic>
        <p:nvPicPr>
          <p:cNvPr id="10" name="Espace réservé du contenu 9" descr="images (1).jpg"/>
          <p:cNvPicPr>
            <a:picLocks noGrp="1"/>
          </p:cNvPicPr>
          <p:nvPr>
            <p:ph sz="half" idx="4294967295"/>
          </p:nvPr>
        </p:nvPicPr>
        <p:blipFill>
          <a:blip r:embed="rId2" cstate="print">
            <a:lum bright="30000" contrast="30000"/>
          </a:blip>
          <a:stretch>
            <a:fillRect/>
          </a:stretch>
        </p:blipFill>
        <p:spPr>
          <a:xfrm>
            <a:off x="0" y="0"/>
            <a:ext cx="9144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prst="convex"/>
            <a:contourClr>
              <a:srgbClr val="C0C0C0"/>
            </a:contourClr>
          </a:sp3d>
        </p:spPr>
      </p:pic>
      <p:pic>
        <p:nvPicPr>
          <p:cNvPr id="8" name="Image 7" descr="M 1.JPG"/>
          <p:cNvPicPr/>
          <p:nvPr/>
        </p:nvPicPr>
        <p:blipFill>
          <a:blip r:embed="rId3" cstate="print"/>
          <a:stretch>
            <a:fillRect/>
          </a:stretch>
        </p:blipFill>
        <p:spPr>
          <a:xfrm>
            <a:off x="1500166" y="2357430"/>
            <a:ext cx="5857916" cy="4143404"/>
          </a:xfrm>
          <a:prstGeom prst="rect">
            <a:avLst/>
          </a:prstGeom>
        </p:spPr>
      </p:pic>
      <p:sp>
        <p:nvSpPr>
          <p:cNvPr id="5" name="Espace réservé du numéro de diapositive 4"/>
          <p:cNvSpPr>
            <a:spLocks noGrp="1"/>
          </p:cNvSpPr>
          <p:nvPr>
            <p:ph type="sldNum" sz="quarter" idx="11"/>
          </p:nvPr>
        </p:nvSpPr>
        <p:spPr/>
        <p:txBody>
          <a:bodyPr/>
          <a:lstStyle/>
          <a:p>
            <a:fld id="{4A133024-286C-4E6F-8C13-3EABA13EFE11}" type="slidenum">
              <a:rPr lang="fr-FR" smtClean="0"/>
              <a:pPr/>
              <a:t>10</a:t>
            </a:fld>
            <a:endParaRPr lang="fr-F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67544" y="175246"/>
            <a:ext cx="7467600" cy="445442"/>
          </a:xfrm>
        </p:spPr>
        <p:txBody>
          <a:bodyPr>
            <a:noAutofit/>
          </a:bodyPr>
          <a:lstStyle/>
          <a:p>
            <a:r>
              <a:rPr lang="fr-FR" sz="1600" dirty="0" smtClean="0"/>
              <a:t> Exemple pratique de répartition du système de fort reste que notre pays a  adopté:</a:t>
            </a:r>
            <a:endParaRPr lang="fr-FR" sz="1600" dirty="0"/>
          </a:p>
        </p:txBody>
      </p:sp>
      <p:sp>
        <p:nvSpPr>
          <p:cNvPr id="4" name="Sous-titre 3"/>
          <p:cNvSpPr>
            <a:spLocks noGrp="1"/>
          </p:cNvSpPr>
          <p:nvPr>
            <p:ph type="subTitle" idx="4294967295"/>
          </p:nvPr>
        </p:nvSpPr>
        <p:spPr>
          <a:xfrm>
            <a:off x="683568" y="836712"/>
            <a:ext cx="7056784" cy="1368152"/>
          </a:xfrm>
        </p:spPr>
        <p:txBody>
          <a:bodyPr>
            <a:normAutofit fontScale="62500" lnSpcReduction="20000"/>
          </a:bodyPr>
          <a:lstStyle/>
          <a:p>
            <a:pPr>
              <a:buNone/>
            </a:pPr>
            <a:r>
              <a:rPr lang="fr-FR" dirty="0" smtClean="0"/>
              <a:t>Quatre formules y sont applicables :</a:t>
            </a:r>
            <a:endParaRPr lang="fr-FR" dirty="0" smtClean="0">
              <a:solidFill>
                <a:schemeClr val="accent1"/>
              </a:solidFill>
            </a:endParaRPr>
          </a:p>
          <a:p>
            <a:pPr algn="l">
              <a:buFont typeface="Wingdings" pitchFamily="2" charset="2"/>
              <a:buChar char="ü"/>
            </a:pPr>
            <a:r>
              <a:rPr lang="fr-FR" dirty="0" smtClean="0">
                <a:solidFill>
                  <a:schemeClr val="accent1"/>
                </a:solidFill>
              </a:rPr>
              <a:t>Suffrages=nombre de votants-bulletins(blancs+nuls)</a:t>
            </a:r>
          </a:p>
          <a:p>
            <a:pPr algn="l">
              <a:buFont typeface="Wingdings" pitchFamily="2" charset="2"/>
              <a:buChar char="ü"/>
            </a:pPr>
            <a:r>
              <a:rPr lang="fr-FR" dirty="0" smtClean="0">
                <a:solidFill>
                  <a:srgbClr val="FFC000"/>
                </a:solidFill>
              </a:rPr>
              <a:t>Quotient électoral=(suffrages exprimé/ nombre de sièges à pourvoir)</a:t>
            </a:r>
          </a:p>
          <a:p>
            <a:pPr algn="l">
              <a:buFont typeface="Wingdings" pitchFamily="2" charset="2"/>
              <a:buChar char="ü"/>
            </a:pPr>
            <a:r>
              <a:rPr lang="fr-FR" dirty="0" smtClean="0">
                <a:solidFill>
                  <a:srgbClr val="FF0000"/>
                </a:solidFill>
              </a:rPr>
              <a:t>Siège de quotient=(Voix obtenues/Quotient électoral)</a:t>
            </a:r>
          </a:p>
          <a:p>
            <a:pPr algn="l">
              <a:buFont typeface="Wingdings" pitchFamily="2" charset="2"/>
              <a:buChar char="ü"/>
            </a:pPr>
            <a:r>
              <a:rPr lang="fr-FR" dirty="0" smtClean="0">
                <a:solidFill>
                  <a:srgbClr val="92D050"/>
                </a:solidFill>
              </a:rPr>
              <a:t>Reste=voix obtenues-(Nombre de sièges de quotient*Quotient électoral)</a:t>
            </a:r>
            <a:endParaRPr lang="fr-FR" dirty="0">
              <a:solidFill>
                <a:srgbClr val="92D050"/>
              </a:solidFill>
            </a:endParaRPr>
          </a:p>
        </p:txBody>
      </p:sp>
      <p:sp>
        <p:nvSpPr>
          <p:cNvPr id="5" name="Espace réservé du numéro de diapositive 4"/>
          <p:cNvSpPr>
            <a:spLocks noGrp="1"/>
          </p:cNvSpPr>
          <p:nvPr>
            <p:ph type="sldNum" sz="quarter" idx="11"/>
          </p:nvPr>
        </p:nvSpPr>
        <p:spPr/>
        <p:txBody>
          <a:bodyPr/>
          <a:lstStyle/>
          <a:p>
            <a:fld id="{4A133024-286C-4E6F-8C13-3EABA13EFE11}" type="slidenum">
              <a:rPr lang="fr-FR" smtClean="0"/>
              <a:pPr/>
              <a:t>11</a:t>
            </a:fld>
            <a:endParaRPr lang="fr-FR"/>
          </a:p>
        </p:txBody>
      </p:sp>
      <p:sp>
        <p:nvSpPr>
          <p:cNvPr id="6" name="ZoneTexte 5"/>
          <p:cNvSpPr txBox="1"/>
          <p:nvPr/>
        </p:nvSpPr>
        <p:spPr>
          <a:xfrm>
            <a:off x="395536" y="3140968"/>
            <a:ext cx="2736304" cy="523220"/>
          </a:xfrm>
          <a:prstGeom prst="rect">
            <a:avLst/>
          </a:prstGeom>
          <a:noFill/>
        </p:spPr>
        <p:txBody>
          <a:bodyPr wrap="square" rtlCol="0">
            <a:spAutoFit/>
          </a:bodyPr>
          <a:lstStyle/>
          <a:p>
            <a:r>
              <a:rPr lang="fr-FR" sz="1400" dirty="0" smtClean="0"/>
              <a:t>a) on exprime le suffrages puis le quotient électoral </a:t>
            </a:r>
            <a:endParaRPr lang="fr-FR" sz="1400" dirty="0"/>
          </a:p>
        </p:txBody>
      </p:sp>
      <p:sp>
        <p:nvSpPr>
          <p:cNvPr id="8" name="Rectangle 7"/>
          <p:cNvSpPr/>
          <p:nvPr/>
        </p:nvSpPr>
        <p:spPr>
          <a:xfrm>
            <a:off x="539552" y="4149080"/>
            <a:ext cx="2520280" cy="1815882"/>
          </a:xfrm>
          <a:prstGeom prst="rect">
            <a:avLst/>
          </a:prstGeom>
        </p:spPr>
        <p:txBody>
          <a:bodyPr wrap="square">
            <a:spAutoFit/>
          </a:bodyPr>
          <a:lstStyle/>
          <a:p>
            <a:pPr algn="just"/>
            <a:r>
              <a:rPr lang="fr-FR" sz="1400" dirty="0" smtClean="0"/>
              <a:t>On précise ici que le processus d’attribution de sièges pourrait prendre fin à cette étape si tous les sièges étaient distribuées, or il en reste 2 sièges qu’on va attribuer selon le système de plus fort reste. </a:t>
            </a:r>
            <a:endParaRPr lang="fr-FR" sz="1400" dirty="0"/>
          </a:p>
        </p:txBody>
      </p:sp>
      <p:grpSp>
        <p:nvGrpSpPr>
          <p:cNvPr id="10" name="Groupe 9"/>
          <p:cNvGrpSpPr/>
          <p:nvPr/>
        </p:nvGrpSpPr>
        <p:grpSpPr>
          <a:xfrm>
            <a:off x="3203848" y="2420888"/>
            <a:ext cx="4896544" cy="3888432"/>
            <a:chOff x="3275856" y="2276872"/>
            <a:chExt cx="4896544" cy="3888432"/>
          </a:xfrm>
        </p:grpSpPr>
        <p:pic>
          <p:nvPicPr>
            <p:cNvPr id="7" name="Image 6" descr="n2.jpg"/>
            <p:cNvPicPr/>
            <p:nvPr/>
          </p:nvPicPr>
          <p:blipFill>
            <a:blip r:embed="rId2" cstate="print"/>
            <a:srcRect l="11909" t="12575" r="11343" b="11977"/>
            <a:stretch>
              <a:fillRect/>
            </a:stretch>
          </p:blipFill>
          <p:spPr>
            <a:xfrm>
              <a:off x="3275856" y="2276872"/>
              <a:ext cx="4896544" cy="38884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p:cNvSpPr/>
            <p:nvPr/>
          </p:nvSpPr>
          <p:spPr>
            <a:xfrm>
              <a:off x="3275856" y="3573016"/>
              <a:ext cx="4680520" cy="504056"/>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4A133024-286C-4E6F-8C13-3EABA13EFE11}" type="slidenum">
              <a:rPr lang="fr-FR" smtClean="0"/>
              <a:pPr/>
              <a:t>12</a:t>
            </a:fld>
            <a:endParaRPr lang="fr-FR"/>
          </a:p>
        </p:txBody>
      </p:sp>
      <p:sp>
        <p:nvSpPr>
          <p:cNvPr id="4" name="ZoneTexte 3"/>
          <p:cNvSpPr txBox="1"/>
          <p:nvPr/>
        </p:nvSpPr>
        <p:spPr>
          <a:xfrm>
            <a:off x="323528" y="692696"/>
            <a:ext cx="1656184" cy="738664"/>
          </a:xfrm>
          <a:prstGeom prst="rect">
            <a:avLst/>
          </a:prstGeom>
          <a:noFill/>
        </p:spPr>
        <p:txBody>
          <a:bodyPr wrap="square" rtlCol="0">
            <a:spAutoFit/>
          </a:bodyPr>
          <a:lstStyle/>
          <a:p>
            <a:r>
              <a:rPr lang="fr-FR" sz="1400" dirty="0" smtClean="0"/>
              <a:t>b) En se référant à la formule de calcul du reste</a:t>
            </a:r>
            <a:endParaRPr lang="fr-FR" sz="1400" dirty="0"/>
          </a:p>
        </p:txBody>
      </p:sp>
      <p:sp>
        <p:nvSpPr>
          <p:cNvPr id="5" name="ZoneTexte 4"/>
          <p:cNvSpPr txBox="1"/>
          <p:nvPr/>
        </p:nvSpPr>
        <p:spPr>
          <a:xfrm>
            <a:off x="6372200" y="4221088"/>
            <a:ext cx="2376264" cy="738664"/>
          </a:xfrm>
          <a:prstGeom prst="rect">
            <a:avLst/>
          </a:prstGeom>
          <a:noFill/>
        </p:spPr>
        <p:txBody>
          <a:bodyPr wrap="square" rtlCol="0">
            <a:spAutoFit/>
          </a:bodyPr>
          <a:lstStyle/>
          <a:p>
            <a:r>
              <a:rPr lang="fr-FR" sz="1400" dirty="0" smtClean="0"/>
              <a:t>c) On répartit les sièges à attribuer selon l’ordre décroissant du reste </a:t>
            </a:r>
            <a:endParaRPr lang="fr-FR" sz="1400" dirty="0"/>
          </a:p>
        </p:txBody>
      </p:sp>
      <p:grpSp>
        <p:nvGrpSpPr>
          <p:cNvPr id="8" name="Groupe 7"/>
          <p:cNvGrpSpPr/>
          <p:nvPr/>
        </p:nvGrpSpPr>
        <p:grpSpPr>
          <a:xfrm>
            <a:off x="2051720" y="404664"/>
            <a:ext cx="6624736" cy="2619672"/>
            <a:chOff x="1475656" y="2825552"/>
            <a:chExt cx="6624736" cy="2619672"/>
          </a:xfrm>
        </p:grpSpPr>
        <p:pic>
          <p:nvPicPr>
            <p:cNvPr id="6" name="Image 5" descr="m3 (2).jpg"/>
            <p:cNvPicPr/>
            <p:nvPr/>
          </p:nvPicPr>
          <p:blipFill>
            <a:blip r:embed="rId2" cstate="print"/>
            <a:srcRect l="10401" t="20599" r="12201" b="12076"/>
            <a:stretch>
              <a:fillRect/>
            </a:stretch>
          </p:blipFill>
          <p:spPr>
            <a:xfrm>
              <a:off x="1475656" y="2825552"/>
              <a:ext cx="6624736" cy="261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4355976" y="4509120"/>
              <a:ext cx="3744416" cy="43204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9" name="Image 8" descr="n7.jpg"/>
          <p:cNvPicPr/>
          <p:nvPr/>
        </p:nvPicPr>
        <p:blipFill>
          <a:blip r:embed="rId3" cstate="print"/>
          <a:srcRect l="12713" t="23200" r="12311" b="10106"/>
          <a:stretch>
            <a:fillRect/>
          </a:stretch>
        </p:blipFill>
        <p:spPr>
          <a:xfrm>
            <a:off x="323528" y="3429000"/>
            <a:ext cx="5832648" cy="3239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188640"/>
            <a:ext cx="7467600" cy="720080"/>
          </a:xfrm>
        </p:spPr>
        <p:txBody>
          <a:bodyPr>
            <a:normAutofit/>
          </a:bodyPr>
          <a:lstStyle/>
          <a:p>
            <a:r>
              <a:rPr lang="fr-FR" dirty="0"/>
              <a:t>Ma contribution  </a:t>
            </a:r>
            <a:endParaRPr lang="fr-FR" dirty="0"/>
          </a:p>
        </p:txBody>
      </p:sp>
      <p:sp>
        <p:nvSpPr>
          <p:cNvPr id="3" name="Sous-titre 2"/>
          <p:cNvSpPr>
            <a:spLocks noGrp="1"/>
          </p:cNvSpPr>
          <p:nvPr>
            <p:ph type="subTitle" idx="4294967295"/>
          </p:nvPr>
        </p:nvSpPr>
        <p:spPr>
          <a:xfrm>
            <a:off x="611560" y="1124744"/>
            <a:ext cx="7776864" cy="4786313"/>
          </a:xfrm>
        </p:spPr>
        <p:txBody>
          <a:bodyPr>
            <a:normAutofit/>
          </a:bodyPr>
          <a:lstStyle/>
          <a:p>
            <a:r>
              <a:rPr lang="fr-FR" dirty="0" smtClean="0"/>
              <a:t>A la lumière de l’expérience française, et en utilisant le nouveau pc </a:t>
            </a:r>
            <a:r>
              <a:rPr lang="fr-FR" dirty="0" err="1" smtClean="0"/>
              <a:t>Sprout_hp</a:t>
            </a:r>
            <a:r>
              <a:rPr lang="fr-FR" dirty="0" smtClean="0"/>
              <a:t> multifonctionnel dans l’opération de vote au </a:t>
            </a:r>
            <a:r>
              <a:rPr lang="fr-FR" dirty="0" smtClean="0"/>
              <a:t>Maroc, </a:t>
            </a:r>
            <a:r>
              <a:rPr lang="fr-FR" dirty="0" smtClean="0"/>
              <a:t>j’ai </a:t>
            </a:r>
            <a:r>
              <a:rPr lang="fr-FR" dirty="0" smtClean="0"/>
              <a:t>décidé - après de </a:t>
            </a:r>
            <a:r>
              <a:rPr lang="fr-FR" dirty="0"/>
              <a:t>multiples échanges </a:t>
            </a:r>
            <a:r>
              <a:rPr lang="fr-FR" dirty="0" smtClean="0"/>
              <a:t>avec des experts/ingénieurs - d’organiser </a:t>
            </a:r>
            <a:r>
              <a:rPr lang="fr-FR" dirty="0" smtClean="0"/>
              <a:t>mon mini-projet en quatre étapes:</a:t>
            </a:r>
          </a:p>
          <a:p>
            <a:pPr marL="514350" indent="-514350" algn="l">
              <a:buFont typeface="+mj-lt"/>
              <a:buAutoNum type="alphaUcPeriod"/>
            </a:pPr>
            <a:r>
              <a:rPr lang="fr-FR" dirty="0" smtClean="0">
                <a:solidFill>
                  <a:schemeClr val="accent6">
                    <a:lumMod val="75000"/>
                  </a:schemeClr>
                </a:solidFill>
              </a:rPr>
              <a:t>Modélisation d’une base de données.</a:t>
            </a:r>
          </a:p>
          <a:p>
            <a:pPr marL="514350" indent="-514350" algn="l">
              <a:buFont typeface="+mj-lt"/>
              <a:buAutoNum type="alphaUcPeriod"/>
            </a:pPr>
            <a:r>
              <a:rPr lang="fr-FR" dirty="0" smtClean="0">
                <a:solidFill>
                  <a:schemeClr val="accent6">
                    <a:lumMod val="75000"/>
                  </a:schemeClr>
                </a:solidFill>
              </a:rPr>
              <a:t>Authentification des électeurs: Les empreintes digitales.</a:t>
            </a:r>
          </a:p>
          <a:p>
            <a:pPr marL="514350" indent="-514350" algn="l">
              <a:buFont typeface="+mj-lt"/>
              <a:buAutoNum type="alphaUcPeriod"/>
            </a:pPr>
            <a:r>
              <a:rPr lang="fr-FR" dirty="0" smtClean="0">
                <a:solidFill>
                  <a:schemeClr val="accent6">
                    <a:lumMod val="75000"/>
                  </a:schemeClr>
                </a:solidFill>
              </a:rPr>
              <a:t>Création d’un réseau à l’échelle nationale.</a:t>
            </a:r>
          </a:p>
          <a:p>
            <a:pPr marL="514350" indent="-514350" algn="l">
              <a:buFont typeface="+mj-lt"/>
              <a:buAutoNum type="alphaUcPeriod"/>
            </a:pPr>
            <a:r>
              <a:rPr lang="fr-FR" dirty="0" smtClean="0">
                <a:solidFill>
                  <a:schemeClr val="accent6">
                    <a:lumMod val="75000"/>
                  </a:schemeClr>
                </a:solidFill>
              </a:rPr>
              <a:t>Sécurisation du réseau.</a:t>
            </a:r>
          </a:p>
          <a:p>
            <a:pPr algn="l">
              <a:buFont typeface="Wingdings" pitchFamily="2" charset="2"/>
              <a:buChar char="§"/>
            </a:pPr>
            <a:endParaRPr lang="fr-FR" dirty="0" smtClean="0"/>
          </a:p>
          <a:p>
            <a:pPr algn="l">
              <a:buFont typeface="Wingdings" pitchFamily="2" charset="2"/>
              <a:buChar char="§"/>
            </a:pPr>
            <a:endParaRPr lang="fr-FR" dirty="0" smtClean="0"/>
          </a:p>
          <a:p>
            <a:endParaRPr lang="fr-FR" dirty="0"/>
          </a:p>
        </p:txBody>
      </p:sp>
      <p:sp>
        <p:nvSpPr>
          <p:cNvPr id="4" name="Espace réservé du numéro de diapositive 3"/>
          <p:cNvSpPr>
            <a:spLocks noGrp="1"/>
          </p:cNvSpPr>
          <p:nvPr>
            <p:ph type="sldNum" sz="quarter" idx="11"/>
          </p:nvPr>
        </p:nvSpPr>
        <p:spPr/>
        <p:txBody>
          <a:bodyPr/>
          <a:lstStyle/>
          <a:p>
            <a:fld id="{4A133024-286C-4E6F-8C13-3EABA13EFE11}" type="slidenum">
              <a:rPr lang="fr-FR" smtClean="0"/>
              <a:pPr/>
              <a:t>13</a:t>
            </a:fld>
            <a:endParaRPr lang="fr-F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ttps://sprout.hp.com/developer/wp-content/themes/wpbootstrap/imgs/sprout3.jpg"/>
          <p:cNvPicPr/>
          <p:nvPr/>
        </p:nvPicPr>
        <p:blipFill>
          <a:blip r:embed="rId2" cstate="print"/>
          <a:srcRect l="8064" t="5350" r="8065" b="10830"/>
          <a:stretch>
            <a:fillRect/>
          </a:stretch>
        </p:blipFill>
        <p:spPr bwMode="auto">
          <a:xfrm>
            <a:off x="179512" y="692696"/>
            <a:ext cx="3744416" cy="3384376"/>
          </a:xfrm>
          <a:prstGeom prst="rect">
            <a:avLst/>
          </a:prstGeom>
          <a:noFill/>
          <a:ln w="9525">
            <a:noFill/>
            <a:miter lim="800000"/>
            <a:headEnd/>
            <a:tailEnd/>
          </a:ln>
        </p:spPr>
      </p:pic>
      <p:sp>
        <p:nvSpPr>
          <p:cNvPr id="3" name="Titre 2"/>
          <p:cNvSpPr>
            <a:spLocks noGrp="1"/>
          </p:cNvSpPr>
          <p:nvPr>
            <p:ph type="title"/>
          </p:nvPr>
        </p:nvSpPr>
        <p:spPr>
          <a:xfrm>
            <a:off x="467544" y="0"/>
            <a:ext cx="7467600" cy="652934"/>
          </a:xfrm>
        </p:spPr>
        <p:txBody>
          <a:bodyPr/>
          <a:lstStyle/>
          <a:p>
            <a:r>
              <a:rPr lang="fr-FR" dirty="0" err="1" smtClean="0"/>
              <a:t>Sprout</a:t>
            </a:r>
            <a:r>
              <a:rPr lang="fr-FR" dirty="0" smtClean="0"/>
              <a:t> : l’outil incontournable</a:t>
            </a:r>
            <a:endParaRPr lang="fr-FR" dirty="0"/>
          </a:p>
        </p:txBody>
      </p:sp>
      <p:sp>
        <p:nvSpPr>
          <p:cNvPr id="4" name="Espace réservé du numéro de diapositive 3"/>
          <p:cNvSpPr>
            <a:spLocks noGrp="1"/>
          </p:cNvSpPr>
          <p:nvPr>
            <p:ph type="sldNum" sz="quarter" idx="11"/>
          </p:nvPr>
        </p:nvSpPr>
        <p:spPr/>
        <p:txBody>
          <a:bodyPr/>
          <a:lstStyle/>
          <a:p>
            <a:fld id="{4A133024-286C-4E6F-8C13-3EABA13EFE11}" type="slidenum">
              <a:rPr lang="fr-FR" smtClean="0"/>
              <a:pPr/>
              <a:t>14</a:t>
            </a:fld>
            <a:endParaRPr lang="fr-FR"/>
          </a:p>
        </p:txBody>
      </p:sp>
      <p:sp>
        <p:nvSpPr>
          <p:cNvPr id="5" name="Rectangle 4"/>
          <p:cNvSpPr/>
          <p:nvPr/>
        </p:nvSpPr>
        <p:spPr>
          <a:xfrm>
            <a:off x="3923928" y="1412776"/>
            <a:ext cx="4788024" cy="1569660"/>
          </a:xfrm>
          <a:prstGeom prst="rect">
            <a:avLst/>
          </a:prstGeom>
        </p:spPr>
        <p:txBody>
          <a:bodyPr wrap="square">
            <a:spAutoFit/>
          </a:bodyPr>
          <a:lstStyle/>
          <a:p>
            <a:pPr algn="just"/>
            <a:r>
              <a:rPr lang="fr-FR" sz="1600" dirty="0" smtClean="0"/>
              <a:t>Le kit  </a:t>
            </a:r>
            <a:r>
              <a:rPr lang="fr-FR" sz="1600" dirty="0" err="1" smtClean="0"/>
              <a:t>Sprout</a:t>
            </a:r>
            <a:r>
              <a:rPr lang="fr-FR" sz="1600" dirty="0" smtClean="0"/>
              <a:t> est un élément de réponse au problème posé par le processus électoral dans le contexte marocain réputé par la persistance des pratiques frauduleuses, le retardement des résultats mais encore, l’analphabétisme conséquent d’une bonne partie du corps électoral.</a:t>
            </a:r>
            <a:endParaRPr lang="fr-FR" sz="1600" dirty="0"/>
          </a:p>
        </p:txBody>
      </p:sp>
      <p:sp>
        <p:nvSpPr>
          <p:cNvPr id="6" name="Rectangle 5"/>
          <p:cNvSpPr/>
          <p:nvPr/>
        </p:nvSpPr>
        <p:spPr>
          <a:xfrm>
            <a:off x="539552" y="4149080"/>
            <a:ext cx="8388424" cy="2062103"/>
          </a:xfrm>
          <a:prstGeom prst="rect">
            <a:avLst/>
          </a:prstGeom>
        </p:spPr>
        <p:txBody>
          <a:bodyPr wrap="square">
            <a:spAutoFit/>
          </a:bodyPr>
          <a:lstStyle/>
          <a:p>
            <a:pPr>
              <a:buNone/>
            </a:pPr>
            <a:r>
              <a:rPr lang="fr-FR" sz="1400" dirty="0" smtClean="0"/>
              <a:t>L’acte de vote individuel est ainsi réduit aux trois opérations électorales suivantes:</a:t>
            </a:r>
            <a:endParaRPr lang="fr-FR" dirty="0" smtClean="0"/>
          </a:p>
          <a:p>
            <a:pPr lvl="1"/>
            <a:endParaRPr lang="fr-FR" sz="1400" dirty="0" smtClean="0"/>
          </a:p>
          <a:p>
            <a:pPr lvl="1"/>
            <a:r>
              <a:rPr lang="fr-FR" sz="1400" dirty="0" smtClean="0">
                <a:solidFill>
                  <a:srgbClr val="00B0F0"/>
                </a:solidFill>
              </a:rPr>
              <a:t>Le « </a:t>
            </a:r>
            <a:r>
              <a:rPr lang="fr-FR" sz="1400" dirty="0" err="1" smtClean="0">
                <a:solidFill>
                  <a:srgbClr val="00B0F0"/>
                </a:solidFill>
              </a:rPr>
              <a:t>printfingers</a:t>
            </a:r>
            <a:r>
              <a:rPr lang="fr-FR" sz="1400" dirty="0" smtClean="0">
                <a:solidFill>
                  <a:srgbClr val="00B0F0"/>
                </a:solidFill>
              </a:rPr>
              <a:t> »</a:t>
            </a:r>
            <a:r>
              <a:rPr lang="fr-FR" sz="1400" dirty="0" smtClean="0"/>
              <a:t> : L’enceinte sonore invite le votant à poser sa main sur la surface de scannage .</a:t>
            </a:r>
            <a:endParaRPr lang="fr-FR" sz="1600" dirty="0" smtClean="0"/>
          </a:p>
          <a:p>
            <a:pPr lvl="1"/>
            <a:r>
              <a:rPr lang="fr-FR" sz="1400" dirty="0" smtClean="0">
                <a:solidFill>
                  <a:srgbClr val="00B0F0"/>
                </a:solidFill>
              </a:rPr>
              <a:t>Centralisation des données</a:t>
            </a:r>
            <a:r>
              <a:rPr lang="fr-FR" sz="1400" dirty="0" smtClean="0"/>
              <a:t>: Une fois le « </a:t>
            </a:r>
            <a:r>
              <a:rPr lang="fr-FR" sz="1400" dirty="0" err="1" smtClean="0"/>
              <a:t>printfinger</a:t>
            </a:r>
            <a:r>
              <a:rPr lang="fr-FR" sz="1400" dirty="0" smtClean="0"/>
              <a:t> » fait, les informations du votant sont transmises automatiquement à la base de donnée centrale.</a:t>
            </a:r>
            <a:endParaRPr lang="fr-FR" sz="1600" dirty="0" smtClean="0"/>
          </a:p>
          <a:p>
            <a:pPr lvl="1"/>
            <a:r>
              <a:rPr lang="fr-FR" sz="1400" dirty="0" smtClean="0">
                <a:solidFill>
                  <a:srgbClr val="00B0F0"/>
                </a:solidFill>
              </a:rPr>
              <a:t>Le choix du votant </a:t>
            </a:r>
            <a:r>
              <a:rPr lang="fr-FR" sz="1400" dirty="0" smtClean="0"/>
              <a:t>: Après validation , le participant choisit le logo désiré.  </a:t>
            </a:r>
          </a:p>
          <a:p>
            <a:pPr lvl="1"/>
            <a:endParaRPr lang="fr-FR" sz="1600" dirty="0" smtClean="0"/>
          </a:p>
          <a:p>
            <a:r>
              <a:rPr lang="fr-FR" sz="1400" dirty="0" smtClean="0"/>
              <a:t>Grace notamment à sa Real-Time Collaboration avec  le serveur régional d’une part et central d’autre part .</a:t>
            </a:r>
            <a:endParaRPr lang="fr-FR" sz="1400" dirty="0"/>
          </a:p>
        </p:txBody>
      </p:sp>
      <p:sp>
        <p:nvSpPr>
          <p:cNvPr id="7" name="Rectangle 6"/>
          <p:cNvSpPr/>
          <p:nvPr/>
        </p:nvSpPr>
        <p:spPr>
          <a:xfrm>
            <a:off x="2123728" y="548680"/>
            <a:ext cx="4896544" cy="677108"/>
          </a:xfrm>
          <a:prstGeom prst="rect">
            <a:avLst/>
          </a:prstGeom>
        </p:spPr>
        <p:txBody>
          <a:bodyPr wrap="square">
            <a:spAutoFit/>
          </a:bodyPr>
          <a:lstStyle/>
          <a:p>
            <a:r>
              <a:rPr lang="fr-FR" sz="2000" b="1" dirty="0" smtClean="0">
                <a:solidFill>
                  <a:schemeClr val="accent3">
                    <a:lumMod val="75000"/>
                  </a:schemeClr>
                </a:solidFill>
              </a:rPr>
              <a:t>Son utilité pour le vote au Maroc ?</a:t>
            </a:r>
            <a:r>
              <a:rPr lang="fr-FR" b="1" dirty="0" smtClean="0">
                <a:solidFill>
                  <a:schemeClr val="accent3">
                    <a:lumMod val="75000"/>
                  </a:schemeClr>
                </a:solidFill>
              </a:rPr>
              <a:t/>
            </a:r>
            <a:br>
              <a:rPr lang="fr-FR" b="1" dirty="0" smtClean="0">
                <a:solidFill>
                  <a:schemeClr val="accent3">
                    <a:lumMod val="75000"/>
                  </a:schemeClr>
                </a:solidFill>
              </a:rPr>
            </a:br>
            <a:endParaRPr lang="fr-FR" b="1" dirty="0">
              <a:solidFill>
                <a:schemeClr val="accent3">
                  <a:lumMod val="75000"/>
                </a:schemeClr>
              </a:solidFill>
            </a:endParaRPr>
          </a:p>
        </p:txBody>
      </p:sp>
      <p:sp>
        <p:nvSpPr>
          <p:cNvPr id="8" name="Rectangle 7"/>
          <p:cNvSpPr/>
          <p:nvPr/>
        </p:nvSpPr>
        <p:spPr>
          <a:xfrm>
            <a:off x="4067944" y="3356992"/>
            <a:ext cx="4572000" cy="646331"/>
          </a:xfrm>
          <a:prstGeom prst="rect">
            <a:avLst/>
          </a:prstGeom>
        </p:spPr>
        <p:txBody>
          <a:bodyPr>
            <a:spAutoFit/>
          </a:bodyPr>
          <a:lstStyle/>
          <a:p>
            <a:pPr>
              <a:buNone/>
            </a:pPr>
            <a:r>
              <a:rPr lang="fr-FR" dirty="0" smtClean="0">
                <a:solidFill>
                  <a:schemeClr val="accent6">
                    <a:lumMod val="50000"/>
                  </a:schemeClr>
                </a:solidFill>
              </a:rPr>
              <a:t>Apport principal: faciliter l’interactivité du votant avec l’interface du logiciel</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836712"/>
            <a:ext cx="8496944" cy="710952"/>
          </a:xfrm>
        </p:spPr>
        <p:txBody>
          <a:bodyPr>
            <a:noAutofit/>
          </a:bodyPr>
          <a:lstStyle/>
          <a:p>
            <a:r>
              <a:rPr lang="fr-FR" sz="1800" dirty="0" smtClean="0"/>
              <a:t/>
            </a:r>
            <a:br>
              <a:rPr lang="fr-FR" sz="1800" dirty="0" smtClean="0"/>
            </a:br>
            <a:r>
              <a:rPr lang="fr-FR" sz="1800" dirty="0" smtClean="0"/>
              <a:t> </a:t>
            </a:r>
            <a:br>
              <a:rPr lang="fr-FR" sz="1800" dirty="0" smtClean="0"/>
            </a:br>
            <a:r>
              <a:rPr lang="fr-FR" sz="1800" dirty="0" smtClean="0"/>
              <a:t/>
            </a:r>
            <a:br>
              <a:rPr lang="fr-FR" sz="1800" dirty="0" smtClean="0"/>
            </a:br>
            <a:r>
              <a:rPr lang="fr-FR" sz="1800" dirty="0" smtClean="0"/>
              <a:t/>
            </a:r>
            <a:br>
              <a:rPr lang="fr-FR" sz="1800" dirty="0" smtClean="0"/>
            </a:br>
            <a:r>
              <a:rPr lang="fr-FR" sz="1800" dirty="0" smtClean="0"/>
              <a:t/>
            </a:r>
            <a:br>
              <a:rPr lang="fr-FR" sz="1800" dirty="0" smtClean="0"/>
            </a:br>
            <a:r>
              <a:rPr lang="fr-FR" sz="1800" dirty="0" smtClean="0"/>
              <a:t/>
            </a:r>
            <a:br>
              <a:rPr lang="fr-FR" sz="1800" dirty="0" smtClean="0"/>
            </a:br>
            <a:r>
              <a:rPr lang="fr-FR" sz="1800" dirty="0" smtClean="0"/>
              <a:t/>
            </a:r>
            <a:br>
              <a:rPr lang="fr-FR" sz="1800" dirty="0" smtClean="0"/>
            </a:br>
            <a:r>
              <a:rPr lang="fr-FR" sz="1800" dirty="0" smtClean="0"/>
              <a:t/>
            </a:r>
            <a:br>
              <a:rPr lang="fr-FR" sz="1800" dirty="0" smtClean="0"/>
            </a:br>
            <a:r>
              <a:rPr lang="fr-FR" sz="1800" dirty="0" smtClean="0"/>
              <a:t/>
            </a:r>
            <a:br>
              <a:rPr lang="fr-FR" sz="1800" dirty="0" smtClean="0"/>
            </a:br>
            <a:r>
              <a:rPr lang="fr-FR" sz="1800" dirty="0" smtClean="0">
                <a:solidFill>
                  <a:schemeClr val="tx1"/>
                </a:solidFill>
              </a:rPr>
              <a:t>L’ objet de cette base est d’enregistrer, de stocker et de gérer des renseignements sur les électeurs</a:t>
            </a:r>
            <a:r>
              <a:rPr lang="fr-FR" sz="1800" dirty="0" smtClean="0"/>
              <a:t>.</a:t>
            </a:r>
            <a:endParaRPr lang="fr-FR" sz="1800" dirty="0"/>
          </a:p>
        </p:txBody>
      </p:sp>
      <p:sp>
        <p:nvSpPr>
          <p:cNvPr id="3" name="Espace réservé du numéro de diapositive 2"/>
          <p:cNvSpPr>
            <a:spLocks noGrp="1"/>
          </p:cNvSpPr>
          <p:nvPr>
            <p:ph type="sldNum" sz="quarter" idx="11"/>
          </p:nvPr>
        </p:nvSpPr>
        <p:spPr/>
        <p:txBody>
          <a:bodyPr/>
          <a:lstStyle/>
          <a:p>
            <a:fld id="{4A133024-286C-4E6F-8C13-3EABA13EFE11}" type="slidenum">
              <a:rPr lang="fr-FR" smtClean="0"/>
              <a:pPr/>
              <a:t>15</a:t>
            </a:fld>
            <a:endParaRPr lang="fr-FR"/>
          </a:p>
        </p:txBody>
      </p:sp>
      <p:sp>
        <p:nvSpPr>
          <p:cNvPr id="4" name="Rectangle 3"/>
          <p:cNvSpPr/>
          <p:nvPr/>
        </p:nvSpPr>
        <p:spPr>
          <a:xfrm>
            <a:off x="467544" y="332656"/>
            <a:ext cx="6552728" cy="400110"/>
          </a:xfrm>
          <a:prstGeom prst="rect">
            <a:avLst/>
          </a:prstGeom>
        </p:spPr>
        <p:txBody>
          <a:bodyPr wrap="square">
            <a:spAutoFit/>
          </a:bodyPr>
          <a:lstStyle/>
          <a:p>
            <a:r>
              <a:rPr lang="fr-FR" sz="2000" b="1" cap="small" dirty="0" smtClean="0">
                <a:solidFill>
                  <a:schemeClr val="tx2"/>
                </a:solidFill>
                <a:latin typeface="+mj-lt"/>
                <a:ea typeface="+mj-ea"/>
                <a:cs typeface="+mj-cs"/>
              </a:rPr>
              <a:t> A. Systèmes de gestion de bases de données</a:t>
            </a:r>
          </a:p>
        </p:txBody>
      </p:sp>
      <p:sp>
        <p:nvSpPr>
          <p:cNvPr id="5" name="Rectangle 4"/>
          <p:cNvSpPr/>
          <p:nvPr/>
        </p:nvSpPr>
        <p:spPr>
          <a:xfrm>
            <a:off x="395536" y="2492896"/>
            <a:ext cx="8064896" cy="1508105"/>
          </a:xfrm>
          <a:prstGeom prst="rect">
            <a:avLst/>
          </a:prstGeom>
        </p:spPr>
        <p:txBody>
          <a:bodyPr wrap="square">
            <a:spAutoFit/>
          </a:bodyPr>
          <a:lstStyle/>
          <a:p>
            <a:pPr algn="just"/>
            <a:r>
              <a:rPr lang="fr-FR" dirty="0" smtClean="0"/>
              <a:t>Une conversation avec </a:t>
            </a:r>
            <a:r>
              <a:rPr lang="fr-FR" sz="2000" dirty="0" smtClean="0">
                <a:solidFill>
                  <a:srgbClr val="0070C0"/>
                </a:solidFill>
              </a:rPr>
              <a:t>M. Derrick Kearney</a:t>
            </a:r>
            <a:r>
              <a:rPr lang="fr-FR" dirty="0" smtClean="0"/>
              <a:t>, expert en Informatique et administrateur du groupe </a:t>
            </a:r>
            <a:r>
              <a:rPr lang="fr-FR" dirty="0" smtClean="0">
                <a:solidFill>
                  <a:srgbClr val="0070C0"/>
                </a:solidFill>
              </a:rPr>
              <a:t>« Python </a:t>
            </a:r>
            <a:r>
              <a:rPr lang="fr-FR" dirty="0" err="1" smtClean="0">
                <a:solidFill>
                  <a:srgbClr val="0070C0"/>
                </a:solidFill>
              </a:rPr>
              <a:t>Programming</a:t>
            </a:r>
            <a:r>
              <a:rPr lang="fr-FR" dirty="0" smtClean="0">
                <a:solidFill>
                  <a:srgbClr val="0070C0"/>
                </a:solidFill>
              </a:rPr>
              <a:t> Society »</a:t>
            </a:r>
            <a:r>
              <a:rPr lang="fr-FR" dirty="0" smtClean="0"/>
              <a:t>, m’a convaincu de la nécessité d’une telle structure de base de données, ce qui m’a permis d’insérer mon exemple et d’en élargir les modes d’exploitation. </a:t>
            </a:r>
            <a:r>
              <a:rPr lang="fr-FR" sz="1600" i="1" dirty="0" smtClean="0"/>
              <a:t>(Discussion en Annexe 1) </a:t>
            </a:r>
            <a:r>
              <a:rPr lang="fr-FR" dirty="0" smtClean="0"/>
              <a:t> </a:t>
            </a:r>
          </a:p>
        </p:txBody>
      </p:sp>
      <p:pic>
        <p:nvPicPr>
          <p:cNvPr id="6" name="Image 5" descr="facebook discusssion.JPG"/>
          <p:cNvPicPr>
            <a:picLocks noChangeAspect="1"/>
          </p:cNvPicPr>
          <p:nvPr/>
        </p:nvPicPr>
        <p:blipFill>
          <a:blip r:embed="rId2" cstate="print"/>
          <a:srcRect t="30730" b="-206"/>
          <a:stretch>
            <a:fillRect/>
          </a:stretch>
        </p:blipFill>
        <p:spPr>
          <a:xfrm>
            <a:off x="1907704" y="4149080"/>
            <a:ext cx="4184949" cy="22907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ZoneTexte 7"/>
          <p:cNvSpPr txBox="1"/>
          <p:nvPr/>
        </p:nvSpPr>
        <p:spPr>
          <a:xfrm>
            <a:off x="1043608" y="1772816"/>
            <a:ext cx="6768752" cy="400110"/>
          </a:xfrm>
          <a:prstGeom prst="rect">
            <a:avLst/>
          </a:prstGeom>
          <a:noFill/>
        </p:spPr>
        <p:txBody>
          <a:bodyPr wrap="square" rtlCol="0">
            <a:spAutoFit/>
          </a:bodyPr>
          <a:lstStyle/>
          <a:p>
            <a:r>
              <a:rPr lang="fr-FR" sz="2000" dirty="0" smtClean="0">
                <a:sym typeface="Wingdings" pitchFamily="2" charset="2"/>
              </a:rPr>
              <a:t> Choix d’une base de données de type </a:t>
            </a:r>
            <a:r>
              <a:rPr lang="fr-FR" sz="2000" dirty="0" smtClean="0">
                <a:solidFill>
                  <a:schemeClr val="accent6">
                    <a:lumMod val="50000"/>
                  </a:schemeClr>
                </a:solidFill>
                <a:sym typeface="Wingdings" pitchFamily="2" charset="2"/>
              </a:rPr>
              <a:t>relationnel</a:t>
            </a:r>
            <a:endParaRPr lang="fr-FR" sz="2000" dirty="0">
              <a:solidFill>
                <a:schemeClr val="accent6">
                  <a:lumMod val="50000"/>
                </a:schemeClr>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52" y="332656"/>
            <a:ext cx="7467600" cy="1143000"/>
          </a:xfrm>
        </p:spPr>
        <p:txBody>
          <a:bodyPr>
            <a:normAutofit fontScale="90000"/>
          </a:bodyPr>
          <a:lstStyle/>
          <a:p>
            <a:r>
              <a:rPr lang="fr-FR" dirty="0" smtClean="0"/>
              <a:t>Second exemple de distribution de sièges selon « la plus forte moyenne »</a:t>
            </a:r>
            <a:br>
              <a:rPr lang="fr-FR" dirty="0" smtClean="0"/>
            </a:br>
            <a:r>
              <a:rPr lang="fr-FR" dirty="0" smtClean="0"/>
              <a:t> </a:t>
            </a:r>
            <a:endParaRPr lang="fr-FR" dirty="0"/>
          </a:p>
        </p:txBody>
      </p:sp>
      <p:sp>
        <p:nvSpPr>
          <p:cNvPr id="4" name="Espace réservé du numéro de diapositive 3"/>
          <p:cNvSpPr>
            <a:spLocks noGrp="1"/>
          </p:cNvSpPr>
          <p:nvPr>
            <p:ph type="sldNum" sz="quarter" idx="11"/>
          </p:nvPr>
        </p:nvSpPr>
        <p:spPr/>
        <p:txBody>
          <a:bodyPr/>
          <a:lstStyle/>
          <a:p>
            <a:fld id="{4A133024-286C-4E6F-8C13-3EABA13EFE11}" type="slidenum">
              <a:rPr lang="fr-FR" smtClean="0"/>
              <a:pPr/>
              <a:t>16</a:t>
            </a:fld>
            <a:endParaRPr lang="fr-FR"/>
          </a:p>
        </p:txBody>
      </p:sp>
      <p:sp>
        <p:nvSpPr>
          <p:cNvPr id="5" name="Rectangle 4"/>
          <p:cNvSpPr/>
          <p:nvPr/>
        </p:nvSpPr>
        <p:spPr>
          <a:xfrm>
            <a:off x="539552" y="1556792"/>
            <a:ext cx="5616624" cy="400110"/>
          </a:xfrm>
          <a:prstGeom prst="rect">
            <a:avLst/>
          </a:prstGeom>
        </p:spPr>
        <p:txBody>
          <a:bodyPr wrap="square">
            <a:spAutoFit/>
          </a:bodyPr>
          <a:lstStyle/>
          <a:p>
            <a:r>
              <a:rPr lang="fr-FR" dirty="0" smtClean="0"/>
              <a:t> </a:t>
            </a:r>
            <a:r>
              <a:rPr lang="fr-FR" sz="2000" dirty="0" smtClean="0">
                <a:solidFill>
                  <a:srgbClr val="00B050"/>
                </a:solidFill>
              </a:rPr>
              <a:t>Programmation  d’une répartition de siège </a:t>
            </a:r>
            <a:r>
              <a:rPr lang="fr-FR" dirty="0" smtClean="0"/>
              <a:t>:</a:t>
            </a:r>
            <a:endParaRPr lang="fr-FR" dirty="0"/>
          </a:p>
        </p:txBody>
      </p:sp>
      <p:sp>
        <p:nvSpPr>
          <p:cNvPr id="6" name="Rectangle 5"/>
          <p:cNvSpPr/>
          <p:nvPr/>
        </p:nvSpPr>
        <p:spPr>
          <a:xfrm>
            <a:off x="611560" y="2060848"/>
            <a:ext cx="7200800" cy="646331"/>
          </a:xfrm>
          <a:prstGeom prst="rect">
            <a:avLst/>
          </a:prstGeom>
        </p:spPr>
        <p:txBody>
          <a:bodyPr wrap="square">
            <a:spAutoFit/>
          </a:bodyPr>
          <a:lstStyle/>
          <a:p>
            <a:pPr lvl="0">
              <a:spcBef>
                <a:spcPct val="20000"/>
              </a:spcBef>
            </a:pPr>
            <a:r>
              <a:rPr lang="fr-FR" b="1" dirty="0" smtClean="0">
                <a:solidFill>
                  <a:srgbClr val="8064A2">
                    <a:lumMod val="75000"/>
                  </a:srgbClr>
                </a:solidFill>
              </a:rPr>
              <a:t>Création d’une base de données nommé « mode de scrutins » avec le logiciel </a:t>
            </a:r>
            <a:r>
              <a:rPr lang="fr-FR" sz="1600" dirty="0" smtClean="0">
                <a:solidFill>
                  <a:srgbClr val="FF0000"/>
                </a:solidFill>
              </a:rPr>
              <a:t>«</a:t>
            </a:r>
            <a:r>
              <a:rPr lang="fr-FR" b="1" dirty="0" smtClean="0">
                <a:solidFill>
                  <a:srgbClr val="8064A2">
                    <a:lumMod val="75000"/>
                  </a:srgbClr>
                </a:solidFill>
              </a:rPr>
              <a:t> </a:t>
            </a:r>
            <a:r>
              <a:rPr lang="fr-FR" sz="1600" dirty="0" err="1" smtClean="0">
                <a:solidFill>
                  <a:srgbClr val="FF0000"/>
                </a:solidFill>
              </a:rPr>
              <a:t>phpMyAdmin</a:t>
            </a:r>
            <a:r>
              <a:rPr lang="fr-FR" sz="1600" dirty="0" smtClean="0">
                <a:solidFill>
                  <a:srgbClr val="FF0000"/>
                </a:solidFill>
              </a:rPr>
              <a:t> »</a:t>
            </a:r>
            <a:endParaRPr lang="fr-FR" sz="1600" dirty="0">
              <a:solidFill>
                <a:srgbClr val="FF0000"/>
              </a:solidFill>
            </a:endParaRPr>
          </a:p>
        </p:txBody>
      </p:sp>
      <p:pic>
        <p:nvPicPr>
          <p:cNvPr id="7" name="Espace réservé du contenu 8" descr="Capture 1.JPG"/>
          <p:cNvPicPr>
            <a:picLocks/>
          </p:cNvPicPr>
          <p:nvPr/>
        </p:nvPicPr>
        <p:blipFill>
          <a:blip r:embed="rId2" cstate="print"/>
          <a:srcRect l="-278" r="6809"/>
          <a:stretch>
            <a:fillRect/>
          </a:stretch>
        </p:blipFill>
        <p:spPr>
          <a:xfrm>
            <a:off x="899592" y="2996952"/>
            <a:ext cx="6912768" cy="3528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a:xfrm>
            <a:off x="395536" y="260648"/>
            <a:ext cx="8215370" cy="480116"/>
          </a:xfrm>
        </p:spPr>
        <p:txBody>
          <a:bodyPr>
            <a:normAutofit fontScale="90000"/>
          </a:bodyPr>
          <a:lstStyle/>
          <a:p>
            <a:r>
              <a:rPr lang="fr-FR" dirty="0" smtClean="0"/>
              <a:t> </a:t>
            </a:r>
            <a:br>
              <a:rPr lang="fr-FR" dirty="0" smtClean="0"/>
            </a:br>
            <a:r>
              <a:rPr lang="fr-FR" dirty="0" smtClean="0"/>
              <a:t/>
            </a:r>
            <a:br>
              <a:rPr lang="fr-FR" dirty="0" smtClean="0"/>
            </a:br>
            <a:r>
              <a:rPr lang="fr-FR" sz="2000" b="1" dirty="0" smtClean="0">
                <a:solidFill>
                  <a:srgbClr val="8064A2">
                    <a:lumMod val="75000"/>
                  </a:srgbClr>
                </a:solidFill>
                <a:latin typeface="+mn-lt"/>
                <a:ea typeface="+mn-ea"/>
                <a:cs typeface="+mn-cs"/>
              </a:rPr>
              <a:t>Création de ma  première table ‘</a:t>
            </a:r>
            <a:r>
              <a:rPr lang="fr-FR" sz="2000" b="1" dirty="0" err="1" smtClean="0">
                <a:solidFill>
                  <a:srgbClr val="8064A2">
                    <a:lumMod val="75000"/>
                  </a:srgbClr>
                </a:solidFill>
                <a:latin typeface="+mn-lt"/>
                <a:ea typeface="+mn-ea"/>
                <a:cs typeface="+mn-cs"/>
              </a:rPr>
              <a:t>election</a:t>
            </a:r>
            <a:r>
              <a:rPr lang="fr-FR" sz="2000" b="1" dirty="0" smtClean="0">
                <a:solidFill>
                  <a:srgbClr val="8064A2">
                    <a:lumMod val="75000"/>
                  </a:srgbClr>
                </a:solidFill>
                <a:latin typeface="+mn-lt"/>
                <a:ea typeface="+mn-ea"/>
                <a:cs typeface="+mn-cs"/>
              </a:rPr>
              <a:t> 1’</a:t>
            </a:r>
            <a:br>
              <a:rPr lang="fr-FR" sz="2000" b="1" dirty="0" smtClean="0">
                <a:solidFill>
                  <a:srgbClr val="8064A2">
                    <a:lumMod val="75000"/>
                  </a:srgbClr>
                </a:solidFill>
                <a:latin typeface="+mn-lt"/>
                <a:ea typeface="+mn-ea"/>
                <a:cs typeface="+mn-cs"/>
              </a:rPr>
            </a:br>
            <a:endParaRPr lang="fr-FR" sz="2000" b="1" dirty="0">
              <a:solidFill>
                <a:srgbClr val="8064A2">
                  <a:lumMod val="75000"/>
                </a:srgbClr>
              </a:solidFill>
              <a:latin typeface="+mn-lt"/>
              <a:ea typeface="+mn-ea"/>
              <a:cs typeface="+mn-cs"/>
            </a:endParaRPr>
          </a:p>
        </p:txBody>
      </p:sp>
      <p:pic>
        <p:nvPicPr>
          <p:cNvPr id="26626" name="Picture 2" descr="C:\Users\HP\Desktop\tipe\Création de la table 1.JPG"/>
          <p:cNvPicPr>
            <a:picLocks noChangeAspect="1" noChangeArrowheads="1"/>
          </p:cNvPicPr>
          <p:nvPr/>
        </p:nvPicPr>
        <p:blipFill>
          <a:blip r:embed="rId2" cstate="print"/>
          <a:srcRect/>
          <a:stretch>
            <a:fillRect/>
          </a:stretch>
        </p:blipFill>
        <p:spPr bwMode="auto">
          <a:xfrm>
            <a:off x="1115616" y="404664"/>
            <a:ext cx="6840760" cy="2985058"/>
          </a:xfrm>
          <a:prstGeom prst="rect">
            <a:avLst/>
          </a:prstGeom>
          <a:noFill/>
        </p:spPr>
      </p:pic>
      <p:sp>
        <p:nvSpPr>
          <p:cNvPr id="4" name="Espace réservé du numéro de diapositive 3"/>
          <p:cNvSpPr>
            <a:spLocks noGrp="1"/>
          </p:cNvSpPr>
          <p:nvPr>
            <p:ph type="sldNum" sz="quarter" idx="11"/>
          </p:nvPr>
        </p:nvSpPr>
        <p:spPr/>
        <p:txBody>
          <a:bodyPr/>
          <a:lstStyle/>
          <a:p>
            <a:fld id="{4A133024-286C-4E6F-8C13-3EABA13EFE11}" type="slidenum">
              <a:rPr lang="fr-FR" smtClean="0"/>
              <a:pPr/>
              <a:t>17</a:t>
            </a:fld>
            <a:endParaRPr lang="fr-FR"/>
          </a:p>
        </p:txBody>
      </p:sp>
      <p:pic>
        <p:nvPicPr>
          <p:cNvPr id="5" name="Image 4" descr="Capture 3.JPG"/>
          <p:cNvPicPr/>
          <p:nvPr/>
        </p:nvPicPr>
        <p:blipFill>
          <a:blip r:embed="rId3" cstate="print"/>
          <a:stretch>
            <a:fillRect/>
          </a:stretch>
        </p:blipFill>
        <p:spPr>
          <a:xfrm>
            <a:off x="1187624" y="3798136"/>
            <a:ext cx="6984776" cy="3059864"/>
          </a:xfrm>
          <a:prstGeom prst="rect">
            <a:avLst/>
          </a:prstGeom>
        </p:spPr>
      </p:pic>
      <p:sp>
        <p:nvSpPr>
          <p:cNvPr id="6" name="Rectangle 5"/>
          <p:cNvSpPr/>
          <p:nvPr/>
        </p:nvSpPr>
        <p:spPr>
          <a:xfrm>
            <a:off x="323528" y="3429000"/>
            <a:ext cx="2825966" cy="369332"/>
          </a:xfrm>
          <a:prstGeom prst="rect">
            <a:avLst/>
          </a:prstGeom>
        </p:spPr>
        <p:txBody>
          <a:bodyPr wrap="none">
            <a:spAutoFit/>
          </a:bodyPr>
          <a:lstStyle/>
          <a:p>
            <a:r>
              <a:rPr lang="fr-FR" b="1" cap="small" dirty="0" smtClean="0">
                <a:solidFill>
                  <a:srgbClr val="8064A2">
                    <a:lumMod val="75000"/>
                  </a:srgbClr>
                </a:solidFill>
              </a:rPr>
              <a:t>Choix de la clé primaire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116632"/>
            <a:ext cx="7467600" cy="346050"/>
          </a:xfrm>
        </p:spPr>
        <p:txBody>
          <a:bodyPr>
            <a:normAutofit fontScale="90000"/>
          </a:bodyPr>
          <a:lstStyle/>
          <a:p>
            <a:r>
              <a:rPr lang="fr-FR" dirty="0" smtClean="0"/>
              <a:t>  </a:t>
            </a:r>
            <a:r>
              <a:rPr lang="fr-FR" sz="1800" b="1" dirty="0" smtClean="0">
                <a:solidFill>
                  <a:srgbClr val="8064A2">
                    <a:lumMod val="75000"/>
                  </a:srgbClr>
                </a:solidFill>
                <a:latin typeface="+mn-lt"/>
                <a:ea typeface="+mn-ea"/>
                <a:cs typeface="+mn-cs"/>
              </a:rPr>
              <a:t>Création de ma seconde table</a:t>
            </a:r>
            <a:endParaRPr lang="fr-FR" sz="1800" b="1" dirty="0">
              <a:solidFill>
                <a:srgbClr val="8064A2">
                  <a:lumMod val="75000"/>
                </a:srgbClr>
              </a:solidFill>
              <a:latin typeface="+mn-lt"/>
              <a:ea typeface="+mn-ea"/>
              <a:cs typeface="+mn-cs"/>
            </a:endParaRPr>
          </a:p>
        </p:txBody>
      </p:sp>
      <p:pic>
        <p:nvPicPr>
          <p:cNvPr id="6" name="Image 5" descr="création de ma Seconde table.JPG"/>
          <p:cNvPicPr>
            <a:picLocks noChangeAspect="1"/>
          </p:cNvPicPr>
          <p:nvPr/>
        </p:nvPicPr>
        <p:blipFill>
          <a:blip r:embed="rId2" cstate="print"/>
          <a:stretch>
            <a:fillRect/>
          </a:stretch>
        </p:blipFill>
        <p:spPr>
          <a:xfrm>
            <a:off x="1619672" y="404665"/>
            <a:ext cx="6416916" cy="2880320"/>
          </a:xfrm>
          <a:prstGeom prst="rect">
            <a:avLst/>
          </a:prstGeom>
        </p:spPr>
      </p:pic>
      <p:sp>
        <p:nvSpPr>
          <p:cNvPr id="4" name="Espace réservé du numéro de diapositive 3"/>
          <p:cNvSpPr>
            <a:spLocks noGrp="1"/>
          </p:cNvSpPr>
          <p:nvPr>
            <p:ph type="sldNum" sz="quarter" idx="11"/>
          </p:nvPr>
        </p:nvSpPr>
        <p:spPr/>
        <p:txBody>
          <a:bodyPr/>
          <a:lstStyle/>
          <a:p>
            <a:fld id="{4A133024-286C-4E6F-8C13-3EABA13EFE11}" type="slidenum">
              <a:rPr lang="fr-FR" smtClean="0"/>
              <a:pPr/>
              <a:t>18</a:t>
            </a:fld>
            <a:endParaRPr lang="fr-FR"/>
          </a:p>
        </p:txBody>
      </p:sp>
      <p:pic>
        <p:nvPicPr>
          <p:cNvPr id="5" name="Image 4" descr="Création de la table 2.JPG"/>
          <p:cNvPicPr>
            <a:picLocks noChangeAspect="1"/>
          </p:cNvPicPr>
          <p:nvPr/>
        </p:nvPicPr>
        <p:blipFill>
          <a:blip r:embed="rId3" cstate="print"/>
          <a:stretch>
            <a:fillRect/>
          </a:stretch>
        </p:blipFill>
        <p:spPr>
          <a:xfrm>
            <a:off x="1619672" y="3645023"/>
            <a:ext cx="6480720" cy="3055795"/>
          </a:xfrm>
          <a:prstGeom prst="rect">
            <a:avLst/>
          </a:prstGeom>
        </p:spPr>
      </p:pic>
      <p:sp>
        <p:nvSpPr>
          <p:cNvPr id="7" name="Rectangle 6"/>
          <p:cNvSpPr/>
          <p:nvPr/>
        </p:nvSpPr>
        <p:spPr>
          <a:xfrm>
            <a:off x="539552" y="3284984"/>
            <a:ext cx="4116512" cy="338554"/>
          </a:xfrm>
          <a:prstGeom prst="rect">
            <a:avLst/>
          </a:prstGeom>
        </p:spPr>
        <p:txBody>
          <a:bodyPr wrap="none">
            <a:spAutoFit/>
          </a:bodyPr>
          <a:lstStyle/>
          <a:p>
            <a:r>
              <a:rPr lang="fr-FR" sz="1600" b="1" cap="small" dirty="0" smtClean="0">
                <a:solidFill>
                  <a:srgbClr val="8064A2">
                    <a:lumMod val="75000"/>
                  </a:srgbClr>
                </a:solidFill>
              </a:rPr>
              <a:t>Seconde table triée par ordre de listes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418058"/>
          </a:xfrm>
        </p:spPr>
        <p:txBody>
          <a:bodyPr>
            <a:normAutofit/>
          </a:bodyPr>
          <a:lstStyle/>
          <a:p>
            <a:r>
              <a:rPr lang="fr-FR" sz="1600" b="1" dirty="0" smtClean="0">
                <a:solidFill>
                  <a:srgbClr val="8064A2">
                    <a:lumMod val="75000"/>
                  </a:srgbClr>
                </a:solidFill>
                <a:latin typeface="+mn-lt"/>
                <a:ea typeface="+mn-ea"/>
                <a:cs typeface="+mn-cs"/>
              </a:rPr>
              <a:t>Ordre décroissant des sièges et répétitivité. </a:t>
            </a:r>
            <a:endParaRPr lang="fr-FR" sz="1600" b="1" dirty="0">
              <a:solidFill>
                <a:srgbClr val="8064A2">
                  <a:lumMod val="75000"/>
                </a:srgbClr>
              </a:solidFill>
              <a:latin typeface="+mn-lt"/>
              <a:ea typeface="+mn-ea"/>
              <a:cs typeface="+mn-cs"/>
            </a:endParaRPr>
          </a:p>
        </p:txBody>
      </p:sp>
      <p:pic>
        <p:nvPicPr>
          <p:cNvPr id="3" name="Image 2" descr="l'ordre distinct selon le nombres de sièges suivant la première répartition.JPG"/>
          <p:cNvPicPr>
            <a:picLocks noChangeAspect="1"/>
          </p:cNvPicPr>
          <p:nvPr/>
        </p:nvPicPr>
        <p:blipFill>
          <a:blip r:embed="rId2" cstate="print"/>
          <a:stretch>
            <a:fillRect/>
          </a:stretch>
        </p:blipFill>
        <p:spPr>
          <a:xfrm>
            <a:off x="1259632" y="764704"/>
            <a:ext cx="4968552" cy="3029973"/>
          </a:xfrm>
          <a:prstGeom prst="rect">
            <a:avLst/>
          </a:prstGeom>
        </p:spPr>
      </p:pic>
      <p:sp>
        <p:nvSpPr>
          <p:cNvPr id="4" name="Espace réservé du numéro de diapositive 3"/>
          <p:cNvSpPr>
            <a:spLocks noGrp="1"/>
          </p:cNvSpPr>
          <p:nvPr>
            <p:ph type="sldNum" sz="quarter" idx="11"/>
          </p:nvPr>
        </p:nvSpPr>
        <p:spPr/>
        <p:txBody>
          <a:bodyPr/>
          <a:lstStyle/>
          <a:p>
            <a:fld id="{4A133024-286C-4E6F-8C13-3EABA13EFE11}" type="slidenum">
              <a:rPr lang="fr-FR" smtClean="0"/>
              <a:pPr/>
              <a:t>19</a:t>
            </a:fld>
            <a:endParaRPr lang="fr-FR"/>
          </a:p>
        </p:txBody>
      </p:sp>
      <p:pic>
        <p:nvPicPr>
          <p:cNvPr id="5" name="Image 4" descr="MODE visuel relationel.JPG"/>
          <p:cNvPicPr>
            <a:picLocks noChangeAspect="1"/>
          </p:cNvPicPr>
          <p:nvPr/>
        </p:nvPicPr>
        <p:blipFill>
          <a:blip r:embed="rId3" cstate="print"/>
          <a:srcRect b="20957"/>
          <a:stretch>
            <a:fillRect/>
          </a:stretch>
        </p:blipFill>
        <p:spPr>
          <a:xfrm>
            <a:off x="3275856" y="3977680"/>
            <a:ext cx="5472608" cy="2880320"/>
          </a:xfrm>
          <a:prstGeom prst="rect">
            <a:avLst/>
          </a:prstGeom>
        </p:spPr>
      </p:pic>
      <p:sp>
        <p:nvSpPr>
          <p:cNvPr id="6" name="Rectangle 5"/>
          <p:cNvSpPr/>
          <p:nvPr/>
        </p:nvSpPr>
        <p:spPr>
          <a:xfrm>
            <a:off x="611560" y="4077072"/>
            <a:ext cx="2572435" cy="338554"/>
          </a:xfrm>
          <a:prstGeom prst="rect">
            <a:avLst/>
          </a:prstGeom>
        </p:spPr>
        <p:txBody>
          <a:bodyPr wrap="none">
            <a:spAutoFit/>
          </a:bodyPr>
          <a:lstStyle/>
          <a:p>
            <a:r>
              <a:rPr lang="fr-FR" sz="1600" b="1" cap="small" dirty="0" smtClean="0">
                <a:solidFill>
                  <a:srgbClr val="8064A2">
                    <a:lumMod val="75000"/>
                  </a:srgbClr>
                </a:solidFill>
              </a:rPr>
              <a:t>Mode visuel relationnel</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778098"/>
          </a:xfrm>
        </p:spPr>
        <p:txBody>
          <a:bodyPr/>
          <a:lstStyle/>
          <a:p>
            <a:r>
              <a:rPr lang="fr-FR" dirty="0" smtClean="0"/>
              <a:t>Plan</a:t>
            </a:r>
            <a:endParaRPr lang="fr-FR" dirty="0"/>
          </a:p>
        </p:txBody>
      </p:sp>
      <p:sp>
        <p:nvSpPr>
          <p:cNvPr id="3" name="Espace réservé du contenu 2"/>
          <p:cNvSpPr>
            <a:spLocks noGrp="1"/>
          </p:cNvSpPr>
          <p:nvPr>
            <p:ph sz="quarter" idx="1"/>
          </p:nvPr>
        </p:nvSpPr>
        <p:spPr>
          <a:xfrm>
            <a:off x="457200" y="1268760"/>
            <a:ext cx="7467600" cy="4873752"/>
          </a:xfrm>
        </p:spPr>
        <p:txBody>
          <a:bodyPr>
            <a:normAutofit/>
          </a:bodyPr>
          <a:lstStyle/>
          <a:p>
            <a:r>
              <a:rPr lang="fr-FR" sz="2000" dirty="0" smtClean="0"/>
              <a:t>Le vote numérique:</a:t>
            </a:r>
          </a:p>
          <a:p>
            <a:pPr lvl="1"/>
            <a:r>
              <a:rPr lang="fr-FR" sz="1800" dirty="0" smtClean="0"/>
              <a:t>Définition</a:t>
            </a:r>
          </a:p>
          <a:p>
            <a:pPr lvl="1"/>
            <a:r>
              <a:rPr lang="fr-FR" sz="1800" dirty="0"/>
              <a:t>Le vote numérique et les nouvelles technologies</a:t>
            </a:r>
          </a:p>
          <a:p>
            <a:r>
              <a:rPr lang="fr-FR" sz="2000" dirty="0" smtClean="0"/>
              <a:t>Les différents modes de scrutin et leurs caractéristiques</a:t>
            </a:r>
          </a:p>
          <a:p>
            <a:r>
              <a:rPr lang="fr-FR" sz="2000" dirty="0" smtClean="0"/>
              <a:t>L’expérience intéressante de la France: logiciel </a:t>
            </a:r>
            <a:r>
              <a:rPr lang="fr-FR" sz="2000" dirty="0" err="1" smtClean="0"/>
              <a:t>SoluVote</a:t>
            </a:r>
            <a:endParaRPr lang="fr-FR" sz="2000" dirty="0" smtClean="0"/>
          </a:p>
          <a:p>
            <a:r>
              <a:rPr lang="fr-FR" sz="2000" dirty="0" smtClean="0"/>
              <a:t>Mon apport personnel: </a:t>
            </a:r>
          </a:p>
          <a:p>
            <a:pPr lvl="1"/>
            <a:r>
              <a:rPr lang="fr-FR" sz="1800" dirty="0"/>
              <a:t>Le PC </a:t>
            </a:r>
            <a:r>
              <a:rPr lang="fr-FR" sz="1800" dirty="0" err="1"/>
              <a:t>Sprout-hp</a:t>
            </a:r>
            <a:r>
              <a:rPr lang="fr-FR" sz="1800" dirty="0"/>
              <a:t> au service de la procédure électorale</a:t>
            </a:r>
          </a:p>
          <a:p>
            <a:pPr marL="1154430" lvl="2" indent="-514350">
              <a:buFont typeface="+mj-lt"/>
              <a:buAutoNum type="alphaUcPeriod"/>
            </a:pPr>
            <a:r>
              <a:rPr lang="fr-FR" sz="1600" dirty="0"/>
              <a:t>Modélisation et gestion d’une </a:t>
            </a:r>
            <a:r>
              <a:rPr lang="fr-FR" sz="1600" dirty="0"/>
              <a:t>base de données.</a:t>
            </a:r>
          </a:p>
          <a:p>
            <a:pPr marL="1154430" lvl="2" indent="-514350">
              <a:buFont typeface="+mj-lt"/>
              <a:buAutoNum type="alphaUcPeriod"/>
            </a:pPr>
            <a:r>
              <a:rPr lang="fr-FR" sz="1600" dirty="0"/>
              <a:t>Authentification des électeurs: Les empreintes digitales.</a:t>
            </a:r>
          </a:p>
          <a:p>
            <a:pPr marL="1154430" lvl="2" indent="-514350">
              <a:buFont typeface="+mj-lt"/>
              <a:buAutoNum type="alphaUcPeriod"/>
            </a:pPr>
            <a:r>
              <a:rPr lang="fr-FR" sz="1600" dirty="0"/>
              <a:t>Création d’un réseau à l’échelle nationale.</a:t>
            </a:r>
          </a:p>
          <a:p>
            <a:pPr marL="1154430" lvl="2" indent="-514350">
              <a:buFont typeface="+mj-lt"/>
              <a:buAutoNum type="alphaUcPeriod"/>
            </a:pPr>
            <a:r>
              <a:rPr lang="fr-FR" sz="1600" dirty="0"/>
              <a:t>Sécurisation du réseau.</a:t>
            </a:r>
          </a:p>
          <a:p>
            <a:r>
              <a:rPr lang="fr-FR" sz="1800" dirty="0"/>
              <a:t>Conclusion</a:t>
            </a:r>
          </a:p>
          <a:p>
            <a:pPr marL="0" indent="0">
              <a:buNone/>
            </a:pPr>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620688"/>
            <a:ext cx="2016224" cy="1368152"/>
          </a:xfrm>
        </p:spPr>
        <p:txBody>
          <a:bodyPr>
            <a:normAutofit/>
          </a:bodyPr>
          <a:lstStyle/>
          <a:p>
            <a:r>
              <a:rPr lang="fr-FR" sz="1600" b="1" dirty="0" smtClean="0">
                <a:solidFill>
                  <a:srgbClr val="8064A2">
                    <a:lumMod val="75000"/>
                  </a:srgbClr>
                </a:solidFill>
                <a:latin typeface="+mn-lt"/>
                <a:ea typeface="+mn-ea"/>
                <a:cs typeface="+mn-cs"/>
              </a:rPr>
              <a:t>Relation clé primaire / clé étrangère.</a:t>
            </a:r>
            <a:endParaRPr lang="fr-FR" sz="1600" b="1" dirty="0">
              <a:solidFill>
                <a:srgbClr val="8064A2">
                  <a:lumMod val="75000"/>
                </a:srgbClr>
              </a:solidFill>
              <a:latin typeface="+mn-lt"/>
              <a:ea typeface="+mn-ea"/>
              <a:cs typeface="+mn-cs"/>
            </a:endParaRPr>
          </a:p>
        </p:txBody>
      </p:sp>
      <p:pic>
        <p:nvPicPr>
          <p:cNvPr id="3" name="Image 2" descr="jointure cascade.JPG"/>
          <p:cNvPicPr>
            <a:picLocks noChangeAspect="1"/>
          </p:cNvPicPr>
          <p:nvPr/>
        </p:nvPicPr>
        <p:blipFill>
          <a:blip r:embed="rId2" cstate="print"/>
          <a:srcRect t="2191" b="1406"/>
          <a:stretch>
            <a:fillRect/>
          </a:stretch>
        </p:blipFill>
        <p:spPr>
          <a:xfrm>
            <a:off x="2195736" y="188640"/>
            <a:ext cx="6271333" cy="3284984"/>
          </a:xfrm>
          <a:prstGeom prst="rect">
            <a:avLst/>
          </a:prstGeom>
        </p:spPr>
      </p:pic>
      <p:sp>
        <p:nvSpPr>
          <p:cNvPr id="4" name="Espace réservé du numéro de diapositive 3"/>
          <p:cNvSpPr>
            <a:spLocks noGrp="1"/>
          </p:cNvSpPr>
          <p:nvPr>
            <p:ph type="sldNum" sz="quarter" idx="11"/>
          </p:nvPr>
        </p:nvSpPr>
        <p:spPr/>
        <p:txBody>
          <a:bodyPr/>
          <a:lstStyle/>
          <a:p>
            <a:fld id="{4A133024-286C-4E6F-8C13-3EABA13EFE11}" type="slidenum">
              <a:rPr lang="fr-FR" smtClean="0"/>
              <a:pPr/>
              <a:t>20</a:t>
            </a:fld>
            <a:endParaRPr lang="fr-FR"/>
          </a:p>
        </p:txBody>
      </p:sp>
      <p:pic>
        <p:nvPicPr>
          <p:cNvPr id="5" name="Image 4" descr="jointure table.JPG"/>
          <p:cNvPicPr>
            <a:picLocks noChangeAspect="1"/>
          </p:cNvPicPr>
          <p:nvPr/>
        </p:nvPicPr>
        <p:blipFill>
          <a:blip r:embed="rId3" cstate="print"/>
          <a:srcRect t="1934" b="5198"/>
          <a:stretch>
            <a:fillRect/>
          </a:stretch>
        </p:blipFill>
        <p:spPr>
          <a:xfrm>
            <a:off x="323527" y="3573016"/>
            <a:ext cx="6118467" cy="3284984"/>
          </a:xfrm>
          <a:prstGeom prst="rect">
            <a:avLst/>
          </a:prstGeom>
        </p:spPr>
      </p:pic>
      <p:sp>
        <p:nvSpPr>
          <p:cNvPr id="6" name="Rectangle 5"/>
          <p:cNvSpPr/>
          <p:nvPr/>
        </p:nvSpPr>
        <p:spPr>
          <a:xfrm>
            <a:off x="6638186" y="4581128"/>
            <a:ext cx="1966262" cy="584775"/>
          </a:xfrm>
          <a:prstGeom prst="rect">
            <a:avLst/>
          </a:prstGeom>
        </p:spPr>
        <p:txBody>
          <a:bodyPr wrap="square">
            <a:spAutoFit/>
          </a:bodyPr>
          <a:lstStyle/>
          <a:p>
            <a:r>
              <a:rPr lang="fr-FR" sz="1600" b="1" cap="small" dirty="0" smtClean="0">
                <a:solidFill>
                  <a:srgbClr val="8064A2">
                    <a:lumMod val="75000"/>
                  </a:srgbClr>
                </a:solidFill>
              </a:rPr>
              <a:t>Création d’une jointure</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7467600" cy="346050"/>
          </a:xfrm>
        </p:spPr>
        <p:txBody>
          <a:bodyPr>
            <a:normAutofit/>
          </a:bodyPr>
          <a:lstStyle/>
          <a:p>
            <a:r>
              <a:rPr lang="fr-FR" sz="1600" b="1" dirty="0" smtClean="0">
                <a:solidFill>
                  <a:srgbClr val="8064A2">
                    <a:lumMod val="75000"/>
                  </a:srgbClr>
                </a:solidFill>
                <a:latin typeface="+mn-lt"/>
                <a:ea typeface="+mn-ea"/>
                <a:cs typeface="+mn-cs"/>
              </a:rPr>
              <a:t> Modélisation pluridimensionnelle sous </a:t>
            </a:r>
            <a:r>
              <a:rPr lang="fr-FR" sz="1600" b="1" dirty="0" err="1" smtClean="0">
                <a:solidFill>
                  <a:srgbClr val="8064A2">
                    <a:lumMod val="75000"/>
                  </a:srgbClr>
                </a:solidFill>
                <a:latin typeface="+mn-lt"/>
                <a:ea typeface="+mn-ea"/>
                <a:cs typeface="+mn-cs"/>
              </a:rPr>
              <a:t>phpMyadmin</a:t>
            </a:r>
            <a:r>
              <a:rPr lang="fr-FR" sz="1600" b="1" dirty="0" smtClean="0">
                <a:solidFill>
                  <a:srgbClr val="8064A2">
                    <a:lumMod val="75000"/>
                  </a:srgbClr>
                </a:solidFill>
                <a:latin typeface="+mn-lt"/>
                <a:ea typeface="+mn-ea"/>
                <a:cs typeface="+mn-cs"/>
              </a:rPr>
              <a:t> selon les listes.</a:t>
            </a:r>
            <a:endParaRPr lang="fr-FR" sz="1600" b="1" dirty="0">
              <a:solidFill>
                <a:srgbClr val="8064A2">
                  <a:lumMod val="75000"/>
                </a:srgbClr>
              </a:solidFill>
              <a:latin typeface="+mn-lt"/>
              <a:ea typeface="+mn-ea"/>
              <a:cs typeface="+mn-cs"/>
            </a:endParaRPr>
          </a:p>
        </p:txBody>
      </p:sp>
      <p:pic>
        <p:nvPicPr>
          <p:cNvPr id="3" name="Image 2" descr="Capture5.JPG"/>
          <p:cNvPicPr/>
          <p:nvPr/>
        </p:nvPicPr>
        <p:blipFill>
          <a:blip r:embed="rId2" cstate="print"/>
          <a:stretch>
            <a:fillRect/>
          </a:stretch>
        </p:blipFill>
        <p:spPr>
          <a:xfrm>
            <a:off x="251520" y="692696"/>
            <a:ext cx="5112568" cy="3562780"/>
          </a:xfrm>
          <a:prstGeom prst="rect">
            <a:avLst/>
          </a:prstGeom>
        </p:spPr>
      </p:pic>
      <p:sp>
        <p:nvSpPr>
          <p:cNvPr id="4" name="Espace réservé du numéro de diapositive 3"/>
          <p:cNvSpPr>
            <a:spLocks noGrp="1"/>
          </p:cNvSpPr>
          <p:nvPr>
            <p:ph type="sldNum" sz="quarter" idx="11"/>
          </p:nvPr>
        </p:nvSpPr>
        <p:spPr/>
        <p:txBody>
          <a:bodyPr/>
          <a:lstStyle/>
          <a:p>
            <a:fld id="{4A133024-286C-4E6F-8C13-3EABA13EFE11}" type="slidenum">
              <a:rPr lang="fr-FR" smtClean="0"/>
              <a:pPr/>
              <a:t>21</a:t>
            </a:fld>
            <a:endParaRPr lang="fr-FR"/>
          </a:p>
        </p:txBody>
      </p:sp>
      <p:pic>
        <p:nvPicPr>
          <p:cNvPr id="5" name="Image 4" descr="Capture4.JPG"/>
          <p:cNvPicPr/>
          <p:nvPr/>
        </p:nvPicPr>
        <p:blipFill>
          <a:blip r:embed="rId3" cstate="print"/>
          <a:srcRect l="50476" t="32903" r="4762" b="10922"/>
          <a:stretch>
            <a:fillRect/>
          </a:stretch>
        </p:blipFill>
        <p:spPr>
          <a:xfrm>
            <a:off x="4499992" y="4265712"/>
            <a:ext cx="3384376" cy="2592288"/>
          </a:xfrm>
          <a:prstGeom prst="rect">
            <a:avLst/>
          </a:prstGeom>
        </p:spPr>
      </p:pic>
      <p:pic>
        <p:nvPicPr>
          <p:cNvPr id="6" name="Image 5" descr="Capture4.JPG"/>
          <p:cNvPicPr/>
          <p:nvPr/>
        </p:nvPicPr>
        <p:blipFill>
          <a:blip r:embed="rId3" cstate="print"/>
          <a:srcRect l="1905" t="32903" r="54286" b="9362"/>
          <a:stretch>
            <a:fillRect/>
          </a:stretch>
        </p:blipFill>
        <p:spPr>
          <a:xfrm>
            <a:off x="971600" y="4293096"/>
            <a:ext cx="3240360" cy="2564904"/>
          </a:xfrm>
          <a:prstGeom prst="rect">
            <a:avLst/>
          </a:prstGeom>
        </p:spPr>
      </p:pic>
      <p:sp>
        <p:nvSpPr>
          <p:cNvPr id="7" name="Rectangle 6"/>
          <p:cNvSpPr/>
          <p:nvPr/>
        </p:nvSpPr>
        <p:spPr>
          <a:xfrm>
            <a:off x="5652120" y="1052736"/>
            <a:ext cx="3312368" cy="2862322"/>
          </a:xfrm>
          <a:prstGeom prst="rect">
            <a:avLst/>
          </a:prstGeom>
        </p:spPr>
        <p:txBody>
          <a:bodyPr wrap="square">
            <a:spAutoFit/>
          </a:bodyPr>
          <a:lstStyle/>
          <a:p>
            <a:r>
              <a:rPr lang="fr-FR" dirty="0" smtClean="0"/>
              <a:t>Via les interfaces graphiques d’Excel, j’ai également pu élaborer des diagrammes à barres et à secteurs illustrant  le pourcentage des suffrages et la répartition des sièges électoraux de part le premier et le second tour (répartition au quotient et par la plus forte moyenne).</a:t>
            </a:r>
            <a:endParaRPr lang="fr-FR"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332656"/>
            <a:ext cx="8136904" cy="1080120"/>
          </a:xfrm>
        </p:spPr>
        <p:txBody>
          <a:bodyPr>
            <a:noAutofit/>
          </a:bodyPr>
          <a:lstStyle/>
          <a:p>
            <a:pPr algn="l"/>
            <a:r>
              <a:rPr lang="fr-FR" sz="1600" dirty="0" smtClean="0"/>
              <a:t/>
            </a:r>
            <a:br>
              <a:rPr lang="fr-FR" sz="1600" dirty="0" smtClean="0"/>
            </a:br>
            <a:r>
              <a:rPr lang="fr-FR" sz="1600" dirty="0" smtClean="0"/>
              <a:t/>
            </a:r>
            <a:br>
              <a:rPr lang="fr-FR" sz="1600" dirty="0" smtClean="0"/>
            </a:br>
            <a:r>
              <a:rPr lang="fr-FR" sz="2800" dirty="0" smtClean="0"/>
              <a:t>B. Reconnaissance des empreintes digitales</a:t>
            </a:r>
            <a:r>
              <a:rPr lang="fr-FR" sz="1600" dirty="0" smtClean="0"/>
              <a:t/>
            </a:r>
            <a:br>
              <a:rPr lang="fr-FR" sz="1600" dirty="0" smtClean="0"/>
            </a:br>
            <a:r>
              <a:rPr lang="fr-FR" sz="1600" dirty="0" smtClean="0"/>
              <a:t/>
            </a:r>
            <a:br>
              <a:rPr lang="fr-FR" sz="1600" dirty="0" smtClean="0"/>
            </a:br>
            <a:r>
              <a:rPr lang="fr-FR" sz="1600" dirty="0" smtClean="0"/>
              <a:t/>
            </a:r>
            <a:br>
              <a:rPr lang="fr-FR" sz="1600" dirty="0" smtClean="0"/>
            </a:br>
            <a:endParaRPr lang="fr-FR" sz="1600" dirty="0"/>
          </a:p>
        </p:txBody>
      </p:sp>
      <p:sp>
        <p:nvSpPr>
          <p:cNvPr id="5" name="Espace réservé du contenu 4"/>
          <p:cNvSpPr>
            <a:spLocks noGrp="1"/>
          </p:cNvSpPr>
          <p:nvPr>
            <p:ph sz="quarter" idx="1"/>
          </p:nvPr>
        </p:nvSpPr>
        <p:spPr>
          <a:xfrm>
            <a:off x="539552" y="836712"/>
            <a:ext cx="7632848" cy="2520280"/>
          </a:xfrm>
          <a:solidFill>
            <a:schemeClr val="bg1"/>
          </a:solidFill>
        </p:spPr>
        <p:txBody>
          <a:bodyPr>
            <a:normAutofit/>
          </a:bodyPr>
          <a:lstStyle/>
          <a:p>
            <a:pPr>
              <a:buNone/>
            </a:pPr>
            <a:r>
              <a:rPr lang="fr-FR" sz="2000" dirty="0" smtClean="0"/>
              <a:t>       </a:t>
            </a:r>
            <a:r>
              <a:rPr lang="fr-FR" sz="1600" dirty="0" smtClean="0"/>
              <a:t>De nos jours, l’identification exige à peine quelques secondes et est raisonnablement précise. Résultat, l’utilisation de systèmes automatisés d’identification des empreintes digitales est de plus en plus courante. Ces systèmes peuvent être intégrés dans un ensemble de logiciels (travaillant de concert) pour </a:t>
            </a:r>
            <a:r>
              <a:rPr lang="fr-FR" sz="1600" dirty="0" smtClean="0">
                <a:solidFill>
                  <a:srgbClr val="C00000"/>
                </a:solidFill>
              </a:rPr>
              <a:t>fournir une solution complète d’identification des électeurs</a:t>
            </a:r>
            <a:r>
              <a:rPr lang="fr-FR" sz="1600" dirty="0" smtClean="0"/>
              <a:t>. Cette solution peut être adaptée aux besoins </a:t>
            </a:r>
            <a:r>
              <a:rPr lang="fr-FR" sz="1600" dirty="0" smtClean="0">
                <a:solidFill>
                  <a:srgbClr val="0070C0"/>
                </a:solidFill>
              </a:rPr>
              <a:t>des systèmes d’inscription d’électeurs</a:t>
            </a:r>
            <a:r>
              <a:rPr lang="fr-FR" sz="1600" dirty="0" smtClean="0"/>
              <a:t>, ainsi qu’aux </a:t>
            </a:r>
            <a:r>
              <a:rPr lang="fr-FR" sz="1600" dirty="0" smtClean="0">
                <a:solidFill>
                  <a:srgbClr val="0070C0"/>
                </a:solidFill>
              </a:rPr>
              <a:t>systèmes d’authentification et d’identification d’électeurs qui sont utilisés lors des scrutins</a:t>
            </a:r>
            <a:r>
              <a:rPr lang="fr-FR" sz="1600" dirty="0" smtClean="0">
                <a:solidFill>
                  <a:schemeClr val="tx2">
                    <a:lumMod val="60000"/>
                    <a:lumOff val="40000"/>
                  </a:schemeClr>
                </a:solidFill>
              </a:rPr>
              <a:t>.</a:t>
            </a:r>
            <a:endParaRPr lang="fr-FR" sz="2000" dirty="0">
              <a:solidFill>
                <a:schemeClr val="tx2">
                  <a:lumMod val="60000"/>
                  <a:lumOff val="40000"/>
                </a:schemeClr>
              </a:solidFill>
            </a:endParaRPr>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22</a:t>
            </a:fld>
            <a:endParaRPr lang="fr-FR"/>
          </a:p>
        </p:txBody>
      </p:sp>
      <p:pic>
        <p:nvPicPr>
          <p:cNvPr id="6" name="image01.png"/>
          <p:cNvPicPr/>
          <p:nvPr/>
        </p:nvPicPr>
        <p:blipFill>
          <a:blip r:embed="rId2" cstate="print"/>
          <a:srcRect/>
          <a:stretch>
            <a:fillRect/>
          </a:stretch>
        </p:blipFill>
        <p:spPr>
          <a:xfrm>
            <a:off x="2771800" y="2852936"/>
            <a:ext cx="6048672" cy="3933056"/>
          </a:xfrm>
          <a:prstGeom prst="rect">
            <a:avLst/>
          </a:prstGeom>
          <a:ln/>
        </p:spPr>
      </p:pic>
      <p:sp>
        <p:nvSpPr>
          <p:cNvPr id="7" name="Rectangle 6"/>
          <p:cNvSpPr/>
          <p:nvPr/>
        </p:nvSpPr>
        <p:spPr>
          <a:xfrm>
            <a:off x="395536" y="3284984"/>
            <a:ext cx="2376264" cy="3354765"/>
          </a:xfrm>
          <a:prstGeom prst="rect">
            <a:avLst/>
          </a:prstGeom>
        </p:spPr>
        <p:txBody>
          <a:bodyPr wrap="square">
            <a:spAutoFit/>
          </a:bodyPr>
          <a:lstStyle/>
          <a:p>
            <a:r>
              <a:rPr lang="fr-FR" b="1" dirty="0" smtClean="0">
                <a:solidFill>
                  <a:schemeClr val="accent6">
                    <a:lumMod val="50000"/>
                  </a:schemeClr>
                </a:solidFill>
              </a:rPr>
              <a:t>Ces documents m’ont été fournis par M. Tim un expert de la société </a:t>
            </a:r>
            <a:r>
              <a:rPr lang="fr-FR" b="1" dirty="0" err="1" smtClean="0">
                <a:solidFill>
                  <a:schemeClr val="accent6">
                    <a:lumMod val="50000"/>
                  </a:schemeClr>
                </a:solidFill>
              </a:rPr>
              <a:t>Hp</a:t>
            </a:r>
            <a:r>
              <a:rPr lang="fr-FR" b="1" dirty="0" smtClean="0">
                <a:solidFill>
                  <a:schemeClr val="accent6">
                    <a:lumMod val="50000"/>
                  </a:schemeClr>
                </a:solidFill>
              </a:rPr>
              <a:t>. Ces supports illustrent clairement le déroulement du processus de la prise d’empreintes digitales. </a:t>
            </a:r>
          </a:p>
          <a:p>
            <a:r>
              <a:rPr lang="fr-FR" sz="1600" i="1" dirty="0" smtClean="0"/>
              <a:t>(Discussion avec M. Tim en annexe 3)</a:t>
            </a:r>
            <a:endParaRPr lang="fr-FR" i="1"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58" y="71414"/>
            <a:ext cx="8301038" cy="621282"/>
          </a:xfrm>
        </p:spPr>
        <p:txBody>
          <a:bodyPr>
            <a:normAutofit fontScale="90000"/>
          </a:bodyPr>
          <a:lstStyle/>
          <a:p>
            <a:pPr lvl="1" algn="ctr"/>
            <a:r>
              <a:rPr lang="fr-FR" sz="4000" dirty="0" smtClean="0">
                <a:solidFill>
                  <a:srgbClr val="FF0000"/>
                </a:solidFill>
              </a:rPr>
              <a:t/>
            </a:r>
            <a:br>
              <a:rPr lang="fr-FR" sz="4000" dirty="0" smtClean="0">
                <a:solidFill>
                  <a:srgbClr val="FF0000"/>
                </a:solidFill>
              </a:rPr>
            </a:br>
            <a:r>
              <a:rPr lang="fr-FR" sz="4000" dirty="0" smtClean="0">
                <a:solidFill>
                  <a:schemeClr val="tx1"/>
                </a:solidFill>
              </a:rPr>
              <a:t/>
            </a:r>
            <a:br>
              <a:rPr lang="fr-FR" sz="4000" dirty="0" smtClean="0">
                <a:solidFill>
                  <a:schemeClr val="tx1"/>
                </a:solidFill>
              </a:rPr>
            </a:br>
            <a:r>
              <a:rPr lang="fr-FR" sz="3100" kern="1200" cap="small" dirty="0">
                <a:solidFill>
                  <a:schemeClr val="tx2"/>
                </a:solidFill>
                <a:latin typeface="+mj-lt"/>
                <a:ea typeface="+mj-ea"/>
                <a:cs typeface="+mj-cs"/>
              </a:rPr>
              <a:t> C</a:t>
            </a:r>
            <a:r>
              <a:rPr lang="fr-FR" sz="3100" kern="1200" cap="small" dirty="0" smtClean="0">
                <a:solidFill>
                  <a:schemeClr val="tx2"/>
                </a:solidFill>
                <a:latin typeface="+mj-lt"/>
                <a:ea typeface="+mj-ea"/>
                <a:cs typeface="+mj-cs"/>
              </a:rPr>
              <a:t>. Un </a:t>
            </a:r>
            <a:r>
              <a:rPr lang="fr-FR" sz="3100" kern="1200" cap="small" dirty="0">
                <a:solidFill>
                  <a:schemeClr val="tx2"/>
                </a:solidFill>
                <a:latin typeface="+mj-lt"/>
                <a:ea typeface="+mj-ea"/>
                <a:cs typeface="+mj-cs"/>
              </a:rPr>
              <a:t>réseau intranet à l’échelle nationale? </a:t>
            </a:r>
          </a:p>
        </p:txBody>
      </p:sp>
      <p:sp>
        <p:nvSpPr>
          <p:cNvPr id="3" name="Espace réservé du contenu 2"/>
          <p:cNvSpPr>
            <a:spLocks noGrp="1"/>
          </p:cNvSpPr>
          <p:nvPr>
            <p:ph sz="quarter" idx="1"/>
          </p:nvPr>
        </p:nvSpPr>
        <p:spPr>
          <a:xfrm>
            <a:off x="457200" y="2071678"/>
            <a:ext cx="8043890" cy="4054485"/>
          </a:xfrm>
        </p:spPr>
        <p:txBody>
          <a:bodyPr>
            <a:normAutofit/>
          </a:bodyPr>
          <a:lstStyle/>
          <a:p>
            <a:pPr>
              <a:buNone/>
            </a:pPr>
            <a:r>
              <a:rPr lang="fr-FR" sz="2800" dirty="0" smtClean="0"/>
              <a:t>   </a:t>
            </a:r>
            <a:endParaRPr lang="fr-FR" sz="2800" dirty="0" smtClean="0">
              <a:solidFill>
                <a:srgbClr val="FF0000"/>
              </a:solidFill>
            </a:endParaRPr>
          </a:p>
          <a:p>
            <a:pPr>
              <a:buNone/>
            </a:pPr>
            <a:r>
              <a:rPr lang="fr-FR" sz="2800" dirty="0" smtClean="0">
                <a:solidFill>
                  <a:srgbClr val="FF0000"/>
                </a:solidFill>
              </a:rPr>
              <a:t>       </a:t>
            </a:r>
          </a:p>
          <a:p>
            <a:pPr>
              <a:buNone/>
            </a:pPr>
            <a:endParaRPr lang="fr-FR" sz="2800" dirty="0" smtClean="0">
              <a:solidFill>
                <a:srgbClr val="FF0000"/>
              </a:solidFill>
            </a:endParaRPr>
          </a:p>
          <a:p>
            <a:pPr>
              <a:buNone/>
            </a:pPr>
            <a:endParaRPr lang="fr-FR" sz="2800" dirty="0" smtClean="0">
              <a:solidFill>
                <a:srgbClr val="FF0000"/>
              </a:solidFill>
            </a:endParaRPr>
          </a:p>
          <a:p>
            <a:pPr>
              <a:buNone/>
            </a:pPr>
            <a:r>
              <a:rPr lang="fr-FR" sz="2800" dirty="0" smtClean="0">
                <a:solidFill>
                  <a:srgbClr val="FF0000"/>
                </a:solidFill>
              </a:rPr>
              <a:t>         </a:t>
            </a:r>
          </a:p>
          <a:p>
            <a:pPr>
              <a:buNone/>
            </a:pPr>
            <a:endParaRPr lang="fr-FR" sz="2800" b="1" dirty="0" smtClean="0">
              <a:solidFill>
                <a:srgbClr val="FF0000"/>
              </a:solidFill>
            </a:endParaRPr>
          </a:p>
          <a:p>
            <a:pPr>
              <a:buNone/>
            </a:pPr>
            <a:r>
              <a:rPr lang="fr-FR" sz="2800" dirty="0" smtClean="0"/>
              <a:t>  </a:t>
            </a:r>
            <a:r>
              <a:rPr lang="fr-FR" dirty="0" smtClean="0"/>
              <a:t/>
            </a:r>
            <a:br>
              <a:rPr lang="fr-FR" dirty="0" smtClean="0"/>
            </a:br>
            <a:endParaRPr lang="fr-FR" dirty="0"/>
          </a:p>
        </p:txBody>
      </p:sp>
      <p:pic>
        <p:nvPicPr>
          <p:cNvPr id="6" name="Image 5" descr="téléchargement.png"/>
          <p:cNvPicPr>
            <a:picLocks noChangeAspect="1"/>
          </p:cNvPicPr>
          <p:nvPr/>
        </p:nvPicPr>
        <p:blipFill>
          <a:blip r:embed="rId2" cstate="print"/>
          <a:stretch>
            <a:fillRect/>
          </a:stretch>
        </p:blipFill>
        <p:spPr>
          <a:xfrm>
            <a:off x="467544" y="1988840"/>
            <a:ext cx="2512300" cy="2512300"/>
          </a:xfrm>
          <a:prstGeom prst="rect">
            <a:avLst/>
          </a:prstGeom>
        </p:spPr>
      </p:pic>
      <p:sp>
        <p:nvSpPr>
          <p:cNvPr id="5" name="Espace réservé du numéro de diapositive 4"/>
          <p:cNvSpPr>
            <a:spLocks noGrp="1"/>
          </p:cNvSpPr>
          <p:nvPr>
            <p:ph type="sldNum" sz="quarter" idx="15"/>
          </p:nvPr>
        </p:nvSpPr>
        <p:spPr/>
        <p:txBody>
          <a:bodyPr/>
          <a:lstStyle/>
          <a:p>
            <a:fld id="{4A133024-286C-4E6F-8C13-3EABA13EFE11}" type="slidenum">
              <a:rPr lang="fr-FR" smtClean="0"/>
              <a:pPr/>
              <a:t>23</a:t>
            </a:fld>
            <a:endParaRPr lang="fr-FR"/>
          </a:p>
        </p:txBody>
      </p:sp>
      <p:sp>
        <p:nvSpPr>
          <p:cNvPr id="7" name="Rectangle 6"/>
          <p:cNvSpPr/>
          <p:nvPr/>
        </p:nvSpPr>
        <p:spPr>
          <a:xfrm>
            <a:off x="3131840" y="1340768"/>
            <a:ext cx="5400600" cy="3447098"/>
          </a:xfrm>
          <a:prstGeom prst="rect">
            <a:avLst/>
          </a:prstGeom>
        </p:spPr>
        <p:txBody>
          <a:bodyPr wrap="square">
            <a:spAutoFit/>
          </a:bodyPr>
          <a:lstStyle/>
          <a:p>
            <a:pPr algn="just"/>
            <a:r>
              <a:rPr lang="fr-FR" dirty="0" smtClean="0"/>
              <a:t> Suite à de nombreuses recherches sur les types de réseaux , je me suis interrogé sur la possibilité de concevoir un réseau à l’échelle nationale permettant entre autres de stocker, modifier ou supprimer  les données des élections en temps réel grâce à une connectivité entre les pc(s) </a:t>
            </a:r>
            <a:r>
              <a:rPr lang="fr-FR" dirty="0" err="1" smtClean="0"/>
              <a:t>Sprout</a:t>
            </a:r>
            <a:r>
              <a:rPr lang="fr-FR" dirty="0" smtClean="0"/>
              <a:t> et </a:t>
            </a:r>
            <a:r>
              <a:rPr lang="fr-FR" sz="2000" dirty="0" smtClean="0">
                <a:solidFill>
                  <a:schemeClr val="accent6">
                    <a:lumMod val="50000"/>
                  </a:schemeClr>
                </a:solidFill>
              </a:rPr>
              <a:t>un serveur central</a:t>
            </a:r>
            <a:r>
              <a:rPr lang="fr-FR" dirty="0" smtClean="0"/>
              <a:t> (</a:t>
            </a:r>
            <a:r>
              <a:rPr lang="fr-FR" sz="2000" dirty="0" smtClean="0">
                <a:solidFill>
                  <a:schemeClr val="accent6">
                    <a:lumMod val="50000"/>
                  </a:schemeClr>
                </a:solidFill>
              </a:rPr>
              <a:t>réseau en étoile</a:t>
            </a:r>
            <a:r>
              <a:rPr lang="fr-FR" dirty="0" smtClean="0"/>
              <a:t>).</a:t>
            </a:r>
          </a:p>
          <a:p>
            <a:pPr algn="just"/>
            <a:endParaRPr lang="fr-FR" dirty="0" smtClean="0"/>
          </a:p>
          <a:p>
            <a:pPr algn="just"/>
            <a:r>
              <a:rPr lang="fr-FR" dirty="0" smtClean="0"/>
              <a:t> L’assistance d’aide des clients de la société </a:t>
            </a:r>
            <a:r>
              <a:rPr lang="fr-FR" dirty="0" err="1" smtClean="0"/>
              <a:t>hp</a:t>
            </a:r>
            <a:r>
              <a:rPr lang="fr-FR" dirty="0" smtClean="0"/>
              <a:t> notamment </a:t>
            </a:r>
            <a:r>
              <a:rPr lang="fr-FR" dirty="0" smtClean="0">
                <a:solidFill>
                  <a:srgbClr val="0070C0"/>
                </a:solidFill>
              </a:rPr>
              <a:t>Mlle Jasmine </a:t>
            </a:r>
            <a:r>
              <a:rPr lang="fr-FR" dirty="0" smtClean="0"/>
              <a:t>m’a conforté dans ma motivation tout en appréciant mon idée</a:t>
            </a:r>
            <a:r>
              <a:rPr lang="fr-FR" sz="1400" i="1" dirty="0" smtClean="0"/>
              <a:t>. (voir discussion en annexe 4) </a:t>
            </a:r>
            <a:endParaRPr lang="fr-FR"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
            </a:r>
            <a:br>
              <a:rPr lang="fr-FR" dirty="0" smtClean="0"/>
            </a:br>
            <a:r>
              <a:rPr lang="fr-FR" dirty="0" smtClean="0"/>
              <a:t>Comparaison entre </a:t>
            </a:r>
            <a:r>
              <a:rPr lang="fr-FR" b="1" dirty="0" smtClean="0"/>
              <a:t>Système distribué </a:t>
            </a:r>
            <a:r>
              <a:rPr lang="fr-FR" dirty="0" smtClean="0"/>
              <a:t>et</a:t>
            </a:r>
            <a:r>
              <a:rPr lang="fr-FR" b="1" dirty="0" smtClean="0"/>
              <a:t> centralisé</a:t>
            </a:r>
            <a:r>
              <a:rPr lang="fr-FR" dirty="0" smtClean="0"/>
              <a:t/>
            </a:r>
            <a:br>
              <a:rPr lang="fr-FR" dirty="0" smtClean="0"/>
            </a:br>
            <a:endParaRPr lang="fr-FR" dirty="0"/>
          </a:p>
        </p:txBody>
      </p:sp>
      <p:sp>
        <p:nvSpPr>
          <p:cNvPr id="4" name="Espace réservé du contenu 3"/>
          <p:cNvSpPr>
            <a:spLocks noGrp="1"/>
          </p:cNvSpPr>
          <p:nvPr>
            <p:ph sz="quarter" idx="2"/>
          </p:nvPr>
        </p:nvSpPr>
        <p:spPr/>
        <p:txBody>
          <a:bodyPr>
            <a:normAutofit fontScale="92500" lnSpcReduction="10000"/>
          </a:bodyPr>
          <a:lstStyle/>
          <a:p>
            <a:pPr>
              <a:buFont typeface="Wingdings" pitchFamily="2" charset="2"/>
              <a:buChar char="Ø"/>
            </a:pPr>
            <a:endParaRPr lang="fr-FR" dirty="0" smtClean="0"/>
          </a:p>
          <a:p>
            <a:pPr>
              <a:buFont typeface="Wingdings" pitchFamily="2" charset="2"/>
              <a:buChar char="Ø"/>
            </a:pPr>
            <a:r>
              <a:rPr lang="fr-FR" dirty="0" smtClean="0"/>
              <a:t>Utile pour les utilisateurs qui sont répartis sur plusieurs réseaux.</a:t>
            </a:r>
          </a:p>
          <a:p>
            <a:pPr>
              <a:buFont typeface="Wingdings" pitchFamily="2" charset="2"/>
              <a:buChar char="Ø"/>
            </a:pPr>
            <a:r>
              <a:rPr lang="fr-FR" dirty="0" smtClean="0"/>
              <a:t>Chaque pc a sa propre copie de base de données.</a:t>
            </a:r>
          </a:p>
          <a:p>
            <a:pPr>
              <a:buFont typeface="Wingdings" pitchFamily="2" charset="2"/>
              <a:buChar char="Ø"/>
            </a:pPr>
            <a:r>
              <a:rPr lang="fr-FR" dirty="0" smtClean="0"/>
              <a:t>Cet ensemble apparait du point de vue de l’utilisateur comme une unique entité .</a:t>
            </a:r>
            <a:endParaRPr lang="fr-FR" dirty="0"/>
          </a:p>
        </p:txBody>
      </p:sp>
      <p:sp>
        <p:nvSpPr>
          <p:cNvPr id="6" name="Espace réservé du contenu 5"/>
          <p:cNvSpPr>
            <a:spLocks noGrp="1"/>
          </p:cNvSpPr>
          <p:nvPr>
            <p:ph sz="quarter" idx="4"/>
          </p:nvPr>
        </p:nvSpPr>
        <p:spPr>
          <a:xfrm>
            <a:off x="4500563" y="2174874"/>
            <a:ext cx="4186238" cy="4683125"/>
          </a:xfrm>
        </p:spPr>
        <p:txBody>
          <a:bodyPr>
            <a:normAutofit lnSpcReduction="10000"/>
          </a:bodyPr>
          <a:lstStyle/>
          <a:p>
            <a:pPr>
              <a:buFont typeface="Wingdings" pitchFamily="2" charset="2"/>
              <a:buChar char="Ø"/>
            </a:pPr>
            <a:endParaRPr lang="fr-FR" dirty="0" smtClean="0"/>
          </a:p>
          <a:p>
            <a:pPr>
              <a:buFont typeface="Wingdings" pitchFamily="2" charset="2"/>
              <a:buChar char="Ø"/>
            </a:pPr>
            <a:r>
              <a:rPr lang="fr-FR" dirty="0" smtClean="0"/>
              <a:t>Tout est localisé sur la même machine et accessible par le programme.</a:t>
            </a:r>
          </a:p>
          <a:p>
            <a:pPr>
              <a:buFont typeface="Wingdings" pitchFamily="2" charset="2"/>
              <a:buChar char="Ø"/>
            </a:pPr>
            <a:r>
              <a:rPr lang="fr-FR" dirty="0" smtClean="0"/>
              <a:t>Une seule et même base de données</a:t>
            </a:r>
          </a:p>
          <a:p>
            <a:pPr>
              <a:buFont typeface="Wingdings" pitchFamily="2" charset="2"/>
              <a:buChar char="Ø"/>
            </a:pPr>
            <a:r>
              <a:rPr lang="fr-FR" dirty="0" smtClean="0"/>
              <a:t>Accès aux ressources nécessaires (données, code, périphérique , mémoire) de n ’importe quelle autre région.</a:t>
            </a:r>
            <a:endParaRPr lang="fr-FR" dirty="0"/>
          </a:p>
        </p:txBody>
      </p:sp>
      <p:sp>
        <p:nvSpPr>
          <p:cNvPr id="3" name="Espace réservé du texte 2"/>
          <p:cNvSpPr>
            <a:spLocks noGrp="1"/>
          </p:cNvSpPr>
          <p:nvPr>
            <p:ph type="body" sz="quarter" idx="1"/>
          </p:nvPr>
        </p:nvSpPr>
        <p:spPr/>
        <p:txBody>
          <a:bodyPr/>
          <a:lstStyle/>
          <a:p>
            <a:r>
              <a:rPr lang="fr-FR" dirty="0" smtClean="0"/>
              <a:t>           Système distribué</a:t>
            </a:r>
            <a:endParaRPr lang="fr-FR" dirty="0"/>
          </a:p>
        </p:txBody>
      </p:sp>
      <p:sp>
        <p:nvSpPr>
          <p:cNvPr id="5" name="Espace réservé du texte 4"/>
          <p:cNvSpPr>
            <a:spLocks noGrp="1"/>
          </p:cNvSpPr>
          <p:nvPr>
            <p:ph type="body" sz="quarter" idx="3"/>
          </p:nvPr>
        </p:nvSpPr>
        <p:spPr/>
        <p:txBody>
          <a:bodyPr/>
          <a:lstStyle/>
          <a:p>
            <a:r>
              <a:rPr lang="fr-FR" dirty="0" smtClean="0"/>
              <a:t>        Système centralisé</a:t>
            </a:r>
            <a:endParaRPr lang="fr-FR" dirty="0"/>
          </a:p>
        </p:txBody>
      </p:sp>
      <p:graphicFrame>
        <p:nvGraphicFramePr>
          <p:cNvPr id="7" name="Diagramme 6"/>
          <p:cNvGraphicFramePr/>
          <p:nvPr/>
        </p:nvGraphicFramePr>
        <p:xfrm>
          <a:off x="1524000" y="7215214"/>
          <a:ext cx="6096000" cy="500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Espace réservé du numéro de diapositive 7"/>
          <p:cNvSpPr>
            <a:spLocks noGrp="1"/>
          </p:cNvSpPr>
          <p:nvPr>
            <p:ph type="sldNum" sz="quarter" idx="12"/>
          </p:nvPr>
        </p:nvSpPr>
        <p:spPr/>
        <p:txBody>
          <a:bodyPr/>
          <a:lstStyle/>
          <a:p>
            <a:fld id="{4A133024-286C-4E6F-8C13-3EABA13EFE11}" type="slidenum">
              <a:rPr lang="fr-FR" smtClean="0"/>
              <a:pPr/>
              <a:t>24</a:t>
            </a:fld>
            <a:endParaRPr lang="fr-F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RESEAU.jpg"/>
          <p:cNvPicPr>
            <a:picLocks noChangeAspect="1"/>
          </p:cNvPicPr>
          <p:nvPr/>
        </p:nvPicPr>
        <p:blipFill>
          <a:blip r:embed="rId2" cstate="print"/>
          <a:stretch>
            <a:fillRect/>
          </a:stretch>
        </p:blipFill>
        <p:spPr>
          <a:xfrm>
            <a:off x="357158" y="285728"/>
            <a:ext cx="8294868" cy="6388046"/>
          </a:xfrm>
          <a:prstGeom prst="rect">
            <a:avLst/>
          </a:prstGeom>
        </p:spPr>
      </p:pic>
      <p:sp>
        <p:nvSpPr>
          <p:cNvPr id="3" name="Espace réservé du numéro de diapositive 2"/>
          <p:cNvSpPr>
            <a:spLocks noGrp="1"/>
          </p:cNvSpPr>
          <p:nvPr>
            <p:ph type="sldNum" sz="quarter" idx="12"/>
          </p:nvPr>
        </p:nvSpPr>
        <p:spPr/>
        <p:txBody>
          <a:bodyPr/>
          <a:lstStyle/>
          <a:p>
            <a:fld id="{4A133024-286C-4E6F-8C13-3EABA13EFE11}" type="slidenum">
              <a:rPr lang="fr-FR" smtClean="0"/>
              <a:pPr/>
              <a:t>25</a:t>
            </a:fld>
            <a:endParaRPr lang="fr-FR"/>
          </a:p>
        </p:txBody>
      </p:sp>
    </p:spTree>
  </p:cSld>
  <p:clrMapOvr>
    <a:masterClrMapping/>
  </p:clrMapOvr>
  <p:transition advClick="0" advTm="0">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296974"/>
          </a:xfrm>
        </p:spPr>
        <p:txBody>
          <a:bodyPr/>
          <a:lstStyle/>
          <a:p>
            <a:r>
              <a:rPr lang="fr-FR" dirty="0" smtClean="0"/>
              <a:t>Le réseau WAN: </a:t>
            </a:r>
            <a:endParaRPr lang="fr-FR" dirty="0"/>
          </a:p>
        </p:txBody>
      </p:sp>
      <p:sp>
        <p:nvSpPr>
          <p:cNvPr id="3" name="Espace réservé du contenu 2"/>
          <p:cNvSpPr>
            <a:spLocks noGrp="1"/>
          </p:cNvSpPr>
          <p:nvPr>
            <p:ph sz="quarter" idx="1"/>
          </p:nvPr>
        </p:nvSpPr>
        <p:spPr>
          <a:xfrm>
            <a:off x="457200" y="1600200"/>
            <a:ext cx="7355160" cy="3052936"/>
          </a:xfrm>
        </p:spPr>
        <p:txBody>
          <a:bodyPr/>
          <a:lstStyle/>
          <a:p>
            <a:pPr algn="just">
              <a:buNone/>
            </a:pPr>
            <a:r>
              <a:rPr lang="fr-FR" dirty="0" smtClean="0"/>
              <a:t>    </a:t>
            </a:r>
          </a:p>
          <a:p>
            <a:pPr algn="just">
              <a:buNone/>
            </a:pPr>
            <a:r>
              <a:rPr lang="fr-FR" dirty="0" smtClean="0"/>
              <a:t>    Un </a:t>
            </a:r>
            <a:r>
              <a:rPr lang="fr-FR" b="1" dirty="0" smtClean="0"/>
              <a:t>réseau étendu de type WAN </a:t>
            </a:r>
            <a:r>
              <a:rPr lang="fr-FR" dirty="0" smtClean="0"/>
              <a:t>(</a:t>
            </a:r>
            <a:r>
              <a:rPr lang="fr-FR" dirty="0" err="1" smtClean="0"/>
              <a:t>Wide</a:t>
            </a:r>
            <a:r>
              <a:rPr lang="fr-FR" dirty="0" smtClean="0"/>
              <a:t> Area Network)  aux dimension d'un pays ou d'une planète est un réseau qui comprend plusieurs réseaux MAN: (</a:t>
            </a:r>
            <a:r>
              <a:rPr lang="fr-FR" dirty="0" err="1" smtClean="0"/>
              <a:t>Métropolitan</a:t>
            </a:r>
            <a:r>
              <a:rPr lang="fr-FR" dirty="0" smtClean="0"/>
              <a:t> Area Network) aux dimension d'une ville. </a:t>
            </a:r>
          </a:p>
          <a:p>
            <a:pPr algn="just">
              <a:buNone/>
            </a:pPr>
            <a:endParaRPr lang="fr-FR" dirty="0"/>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26</a:t>
            </a:fld>
            <a:endParaRPr lang="fr-FR"/>
          </a:p>
        </p:txBody>
      </p:sp>
      <p:sp>
        <p:nvSpPr>
          <p:cNvPr id="5" name="Flèche courbée vers la droite 4"/>
          <p:cNvSpPr/>
          <p:nvPr/>
        </p:nvSpPr>
        <p:spPr>
          <a:xfrm>
            <a:off x="1835696" y="4293096"/>
            <a:ext cx="576064"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ZoneTexte 5"/>
          <p:cNvSpPr txBox="1"/>
          <p:nvPr/>
        </p:nvSpPr>
        <p:spPr>
          <a:xfrm>
            <a:off x="2771800" y="4941168"/>
            <a:ext cx="4896544" cy="923330"/>
          </a:xfrm>
          <a:prstGeom prst="rect">
            <a:avLst/>
          </a:prstGeom>
          <a:noFill/>
        </p:spPr>
        <p:txBody>
          <a:bodyPr wrap="square" rtlCol="0">
            <a:spAutoFit/>
          </a:bodyPr>
          <a:lstStyle/>
          <a:p>
            <a:r>
              <a:rPr lang="fr-FR" dirty="0" smtClean="0"/>
              <a:t>Ses caractéristiques semblent les plus adaptés aux spécificités du projet de vote à l’échelle nationale</a:t>
            </a:r>
            <a:endParaRPr lang="fr-FR"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Topologie en étoile pour laquelle j’ai opté:</a:t>
            </a:r>
            <a:endParaRPr lang="fr-FR" dirty="0"/>
          </a:p>
        </p:txBody>
      </p:sp>
      <p:sp>
        <p:nvSpPr>
          <p:cNvPr id="3" name="Espace réservé du contenu 2"/>
          <p:cNvSpPr>
            <a:spLocks noGrp="1"/>
          </p:cNvSpPr>
          <p:nvPr>
            <p:ph sz="quarter" idx="1"/>
          </p:nvPr>
        </p:nvSpPr>
        <p:spPr>
          <a:xfrm>
            <a:off x="457200" y="1600200"/>
            <a:ext cx="8229600" cy="5257800"/>
          </a:xfrm>
        </p:spPr>
        <p:txBody>
          <a:bodyPr>
            <a:normAutofit/>
          </a:bodyPr>
          <a:lstStyle/>
          <a:p>
            <a:pPr>
              <a:buNone/>
            </a:pPr>
            <a:endParaRPr lang="fr-FR" dirty="0" smtClean="0"/>
          </a:p>
          <a:p>
            <a:pPr>
              <a:buNone/>
            </a:pPr>
            <a:r>
              <a:rPr lang="fr-FR" dirty="0" smtClean="0"/>
              <a:t/>
            </a:r>
            <a:br>
              <a:rPr lang="fr-FR" dirty="0" smtClean="0"/>
            </a:br>
            <a:r>
              <a:rPr lang="fr-FR" dirty="0" smtClean="0"/>
              <a:t>         </a:t>
            </a:r>
          </a:p>
          <a:p>
            <a:pPr>
              <a:buNone/>
            </a:pPr>
            <a:r>
              <a:rPr lang="fr-FR" dirty="0" smtClean="0"/>
              <a:t>                </a:t>
            </a:r>
            <a:endParaRPr lang="fr-FR" dirty="0"/>
          </a:p>
        </p:txBody>
      </p:sp>
      <p:pic>
        <p:nvPicPr>
          <p:cNvPr id="4" name="Image 3" descr="wan.jpg"/>
          <p:cNvPicPr>
            <a:picLocks noChangeAspect="1"/>
          </p:cNvPicPr>
          <p:nvPr/>
        </p:nvPicPr>
        <p:blipFill>
          <a:blip r:embed="rId2" cstate="print"/>
          <a:stretch>
            <a:fillRect/>
          </a:stretch>
        </p:blipFill>
        <p:spPr>
          <a:xfrm>
            <a:off x="0" y="1844824"/>
            <a:ext cx="4063891" cy="3816424"/>
          </a:xfrm>
          <a:prstGeom prst="rect">
            <a:avLst/>
          </a:prstGeom>
        </p:spPr>
      </p:pic>
      <p:sp>
        <p:nvSpPr>
          <p:cNvPr id="5" name="Espace réservé du numéro de diapositive 4"/>
          <p:cNvSpPr>
            <a:spLocks noGrp="1"/>
          </p:cNvSpPr>
          <p:nvPr>
            <p:ph type="sldNum" sz="quarter" idx="15"/>
          </p:nvPr>
        </p:nvSpPr>
        <p:spPr/>
        <p:txBody>
          <a:bodyPr/>
          <a:lstStyle/>
          <a:p>
            <a:fld id="{4A133024-286C-4E6F-8C13-3EABA13EFE11}" type="slidenum">
              <a:rPr lang="fr-FR" smtClean="0"/>
              <a:pPr/>
              <a:t>27</a:t>
            </a:fld>
            <a:endParaRPr lang="fr-FR"/>
          </a:p>
        </p:txBody>
      </p:sp>
      <p:sp>
        <p:nvSpPr>
          <p:cNvPr id="6" name="Rectangle 5"/>
          <p:cNvSpPr/>
          <p:nvPr/>
        </p:nvSpPr>
        <p:spPr>
          <a:xfrm>
            <a:off x="4283968" y="2420888"/>
            <a:ext cx="4608512" cy="3293209"/>
          </a:xfrm>
          <a:prstGeom prst="rect">
            <a:avLst/>
          </a:prstGeom>
        </p:spPr>
        <p:txBody>
          <a:bodyPr wrap="square">
            <a:spAutoFit/>
          </a:bodyPr>
          <a:lstStyle/>
          <a:p>
            <a:pPr>
              <a:buNone/>
            </a:pPr>
            <a:r>
              <a:rPr lang="fr-FR" sz="1600" dirty="0" smtClean="0"/>
              <a:t>Dans cette topologie toutes les stations sont reliées à un </a:t>
            </a:r>
            <a:r>
              <a:rPr lang="fr-FR" sz="1600" dirty="0" smtClean="0">
                <a:solidFill>
                  <a:srgbClr val="00B0F0"/>
                </a:solidFill>
              </a:rPr>
              <a:t>nœud central  </a:t>
            </a:r>
            <a:r>
              <a:rPr lang="fr-FR" sz="1600" dirty="0" smtClean="0"/>
              <a:t>(</a:t>
            </a:r>
            <a:r>
              <a:rPr lang="fr-FR" sz="1600" b="1" dirty="0" smtClean="0"/>
              <a:t>Hub ou Switch</a:t>
            </a:r>
            <a:r>
              <a:rPr lang="fr-FR" sz="1600" dirty="0" smtClean="0"/>
              <a:t>) dont </a:t>
            </a:r>
            <a:r>
              <a:rPr lang="fr-FR" sz="1600" dirty="0" smtClean="0">
                <a:solidFill>
                  <a:srgbClr val="FFC000"/>
                </a:solidFill>
              </a:rPr>
              <a:t>devrait dépendre les performances du réseau</a:t>
            </a:r>
            <a:r>
              <a:rPr lang="fr-FR" sz="1600" dirty="0" smtClean="0"/>
              <a:t>:</a:t>
            </a:r>
          </a:p>
          <a:p>
            <a:pPr>
              <a:buNone/>
            </a:pPr>
            <a:r>
              <a:rPr lang="fr-FR" sz="1600" dirty="0" smtClean="0"/>
              <a:t>      </a:t>
            </a:r>
          </a:p>
          <a:p>
            <a:pPr>
              <a:buFont typeface="Wingdings" pitchFamily="2" charset="2"/>
              <a:buChar char="v"/>
            </a:pPr>
            <a:r>
              <a:rPr lang="fr-FR" sz="1600" dirty="0" smtClean="0"/>
              <a:t>un </a:t>
            </a:r>
            <a:r>
              <a:rPr lang="fr-FR" sz="1600" b="1" dirty="0" smtClean="0"/>
              <a:t>Hub </a:t>
            </a:r>
            <a:r>
              <a:rPr lang="fr-FR" sz="1600" dirty="0" smtClean="0"/>
              <a:t>assure la diffusion. En effet, un message émis par un poste, arrive au Hub qui le diffuse sur tous ses ports, mais seul le poste destinataire peut le récupérer.</a:t>
            </a:r>
          </a:p>
          <a:p>
            <a:pPr>
              <a:buFont typeface="Wingdings" pitchFamily="2" charset="2"/>
              <a:buChar char="v"/>
            </a:pPr>
            <a:endParaRPr lang="fr-FR" sz="1600" dirty="0" smtClean="0"/>
          </a:p>
          <a:p>
            <a:pPr>
              <a:buFont typeface="Wingdings" pitchFamily="2" charset="2"/>
              <a:buChar char="v"/>
            </a:pPr>
            <a:r>
              <a:rPr lang="fr-FR" sz="1600" dirty="0" smtClean="0"/>
              <a:t>Un </a:t>
            </a:r>
            <a:r>
              <a:rPr lang="fr-FR" sz="1600" b="1" dirty="0" smtClean="0"/>
              <a:t>Switch </a:t>
            </a:r>
            <a:r>
              <a:rPr lang="fr-FR" sz="1600" dirty="0" smtClean="0"/>
              <a:t>réalise la commutation. En effet, un message, émis par un poste, est commuté par le Switch seulement sur le port auquel est relié le poste destinataire</a:t>
            </a:r>
          </a:p>
        </p:txBody>
      </p:sp>
      <p:sp>
        <p:nvSpPr>
          <p:cNvPr id="7" name="Rectangle 6"/>
          <p:cNvSpPr/>
          <p:nvPr/>
        </p:nvSpPr>
        <p:spPr>
          <a:xfrm>
            <a:off x="4283968" y="1772816"/>
            <a:ext cx="3906584" cy="369332"/>
          </a:xfrm>
          <a:prstGeom prst="rect">
            <a:avLst/>
          </a:prstGeom>
        </p:spPr>
        <p:txBody>
          <a:bodyPr wrap="square">
            <a:spAutoFit/>
          </a:bodyPr>
          <a:lstStyle/>
          <a:p>
            <a:r>
              <a:rPr lang="fr-FR" dirty="0" smtClean="0">
                <a:solidFill>
                  <a:srgbClr val="0070C0"/>
                </a:solidFill>
              </a:rPr>
              <a:t>Caractéristiques de cette structure:</a:t>
            </a:r>
            <a:endParaRPr lang="fr-FR" dirty="0">
              <a:solidFill>
                <a:srgbClr val="0070C0"/>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95536" y="188640"/>
            <a:ext cx="8003232" cy="792088"/>
          </a:xfrm>
        </p:spPr>
        <p:txBody>
          <a:bodyPr>
            <a:normAutofit fontScale="90000"/>
          </a:bodyPr>
          <a:lstStyle/>
          <a:p>
            <a:r>
              <a:rPr lang="fr-FR" dirty="0" smtClean="0"/>
              <a:t>Avantages et inconvénients du réseau WAN:</a:t>
            </a:r>
            <a:endParaRPr lang="fr-FR" dirty="0"/>
          </a:p>
        </p:txBody>
      </p:sp>
      <p:sp>
        <p:nvSpPr>
          <p:cNvPr id="3" name="Espace réservé du contenu 2"/>
          <p:cNvSpPr>
            <a:spLocks noGrp="1"/>
          </p:cNvSpPr>
          <p:nvPr>
            <p:ph idx="4294967295"/>
          </p:nvPr>
        </p:nvSpPr>
        <p:spPr>
          <a:xfrm>
            <a:off x="539552" y="1196752"/>
            <a:ext cx="8229600" cy="4525963"/>
          </a:xfrm>
        </p:spPr>
        <p:txBody>
          <a:bodyPr>
            <a:normAutofit fontScale="92500" lnSpcReduction="20000"/>
          </a:bodyPr>
          <a:lstStyle/>
          <a:p>
            <a:pPr>
              <a:buNone/>
            </a:pPr>
            <a:r>
              <a:rPr lang="fr-FR" dirty="0" smtClean="0"/>
              <a:t>       </a:t>
            </a:r>
            <a:r>
              <a:rPr lang="fr-FR" b="1" dirty="0" smtClean="0"/>
              <a:t>Avantages:</a:t>
            </a:r>
          </a:p>
          <a:p>
            <a:pPr>
              <a:buFont typeface="Wingdings" pitchFamily="2" charset="2"/>
              <a:buChar char="Ø"/>
            </a:pPr>
            <a:r>
              <a:rPr lang="fr-FR" dirty="0" smtClean="0">
                <a:solidFill>
                  <a:srgbClr val="0070C0"/>
                </a:solidFill>
              </a:rPr>
              <a:t>Chaque station a sa propre ligne</a:t>
            </a:r>
            <a:r>
              <a:rPr lang="fr-FR" dirty="0" smtClean="0"/>
              <a:t>, donc </a:t>
            </a:r>
            <a:r>
              <a:rPr lang="fr-FR" dirty="0" smtClean="0">
                <a:solidFill>
                  <a:srgbClr val="0070C0"/>
                </a:solidFill>
              </a:rPr>
              <a:t>les conflits </a:t>
            </a:r>
            <a:r>
              <a:rPr lang="fr-FR" dirty="0" smtClean="0"/>
              <a:t>entre postes sont </a:t>
            </a:r>
            <a:r>
              <a:rPr lang="fr-FR" dirty="0" smtClean="0">
                <a:solidFill>
                  <a:srgbClr val="0070C0"/>
                </a:solidFill>
              </a:rPr>
              <a:t>évités.</a:t>
            </a:r>
          </a:p>
          <a:p>
            <a:pPr>
              <a:buFont typeface="Wingdings" pitchFamily="2" charset="2"/>
              <a:buChar char="Ø"/>
            </a:pPr>
            <a:r>
              <a:rPr lang="fr-FR" dirty="0" smtClean="0"/>
              <a:t>La </a:t>
            </a:r>
            <a:r>
              <a:rPr lang="fr-FR" dirty="0" smtClean="0">
                <a:solidFill>
                  <a:srgbClr val="0070C0"/>
                </a:solidFill>
              </a:rPr>
              <a:t>maintenance</a:t>
            </a:r>
            <a:r>
              <a:rPr lang="fr-FR" dirty="0" smtClean="0"/>
              <a:t> du réseau est </a:t>
            </a:r>
            <a:r>
              <a:rPr lang="fr-FR" dirty="0" smtClean="0">
                <a:solidFill>
                  <a:srgbClr val="0070C0"/>
                </a:solidFill>
              </a:rPr>
              <a:t>plus simple </a:t>
            </a:r>
            <a:r>
              <a:rPr lang="fr-FR" dirty="0" smtClean="0"/>
              <a:t>: lorsqu'un ordinateur tombe en panne, il est possible de le déconnecter du </a:t>
            </a:r>
            <a:r>
              <a:rPr lang="fr-FR" dirty="0" err="1" smtClean="0"/>
              <a:t>noeud</a:t>
            </a:r>
            <a:r>
              <a:rPr lang="fr-FR" dirty="0" smtClean="0"/>
              <a:t> centrale sans perturber le reste du réseau .</a:t>
            </a:r>
          </a:p>
          <a:p>
            <a:pPr>
              <a:buNone/>
            </a:pPr>
            <a:r>
              <a:rPr lang="fr-FR" dirty="0" smtClean="0"/>
              <a:t>             </a:t>
            </a:r>
          </a:p>
          <a:p>
            <a:pPr>
              <a:buNone/>
            </a:pPr>
            <a:r>
              <a:rPr lang="fr-FR" dirty="0" smtClean="0"/>
              <a:t>      </a:t>
            </a:r>
            <a:r>
              <a:rPr lang="fr-FR" b="1" dirty="0" smtClean="0"/>
              <a:t>Inconvénients:</a:t>
            </a:r>
          </a:p>
          <a:p>
            <a:pPr>
              <a:buFont typeface="Wingdings" pitchFamily="2" charset="2"/>
              <a:buChar char="Ø"/>
            </a:pPr>
            <a:r>
              <a:rPr lang="fr-FR" dirty="0" smtClean="0"/>
              <a:t>La </a:t>
            </a:r>
            <a:r>
              <a:rPr lang="fr-FR" dirty="0" smtClean="0">
                <a:solidFill>
                  <a:srgbClr val="0070C0"/>
                </a:solidFill>
              </a:rPr>
              <a:t>longueur de câble</a:t>
            </a:r>
            <a:r>
              <a:rPr lang="fr-FR" dirty="0" smtClean="0"/>
              <a:t> nécessaire est </a:t>
            </a:r>
            <a:r>
              <a:rPr lang="fr-FR" dirty="0" smtClean="0">
                <a:solidFill>
                  <a:srgbClr val="0070C0"/>
                </a:solidFill>
              </a:rPr>
              <a:t>importante</a:t>
            </a:r>
            <a:r>
              <a:rPr lang="fr-FR" dirty="0" smtClean="0"/>
              <a:t>.</a:t>
            </a:r>
          </a:p>
          <a:p>
            <a:pPr>
              <a:buFont typeface="Wingdings" pitchFamily="2" charset="2"/>
              <a:buChar char="Ø"/>
            </a:pPr>
            <a:r>
              <a:rPr lang="fr-FR" dirty="0" smtClean="0"/>
              <a:t>Le </a:t>
            </a:r>
            <a:r>
              <a:rPr lang="fr-FR" dirty="0" smtClean="0">
                <a:solidFill>
                  <a:srgbClr val="0070C0"/>
                </a:solidFill>
              </a:rPr>
              <a:t>coût est relativement élevé</a:t>
            </a:r>
            <a:r>
              <a:rPr lang="fr-FR" dirty="0" smtClean="0"/>
              <a:t> par rapport à la topologie en bus, car un matériel supplémentaire est nécessaire ( Hub; Switch)</a:t>
            </a:r>
          </a:p>
          <a:p>
            <a:pPr>
              <a:buFont typeface="Wingdings" pitchFamily="2" charset="2"/>
              <a:buChar char="Ø"/>
            </a:pPr>
            <a:r>
              <a:rPr lang="fr-FR" dirty="0" smtClean="0"/>
              <a:t>Une </a:t>
            </a:r>
            <a:r>
              <a:rPr lang="fr-FR" dirty="0" smtClean="0">
                <a:solidFill>
                  <a:srgbClr val="0070C0"/>
                </a:solidFill>
              </a:rPr>
              <a:t>panne</a:t>
            </a:r>
            <a:r>
              <a:rPr lang="fr-FR" dirty="0" smtClean="0"/>
              <a:t> dans le nœud central </a:t>
            </a:r>
            <a:r>
              <a:rPr lang="fr-FR" dirty="0" smtClean="0">
                <a:solidFill>
                  <a:srgbClr val="0070C0"/>
                </a:solidFill>
              </a:rPr>
              <a:t>paralyse tout le réseau</a:t>
            </a:r>
            <a:r>
              <a:rPr lang="fr-FR" dirty="0" smtClean="0"/>
              <a:t>.</a:t>
            </a:r>
            <a:endParaRPr lang="fr-FR" dirty="0"/>
          </a:p>
        </p:txBody>
      </p:sp>
      <p:sp>
        <p:nvSpPr>
          <p:cNvPr id="5" name="Espace réservé du numéro de diapositive 4"/>
          <p:cNvSpPr>
            <a:spLocks noGrp="1"/>
          </p:cNvSpPr>
          <p:nvPr>
            <p:ph type="sldNum" sz="quarter" idx="11"/>
          </p:nvPr>
        </p:nvSpPr>
        <p:spPr/>
        <p:txBody>
          <a:bodyPr/>
          <a:lstStyle/>
          <a:p>
            <a:fld id="{4A133024-286C-4E6F-8C13-3EABA13EFE11}" type="slidenum">
              <a:rPr lang="fr-FR" smtClean="0"/>
              <a:pPr/>
              <a:t>28</a:t>
            </a:fld>
            <a:endParaRPr lang="fr-F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511288"/>
          </a:xfrm>
        </p:spPr>
        <p:txBody>
          <a:bodyPr/>
          <a:lstStyle/>
          <a:p>
            <a:r>
              <a:rPr lang="fr-FR" dirty="0" smtClean="0"/>
              <a:t>D. Sécurisation du réseau: </a:t>
            </a:r>
            <a:endParaRPr lang="fr-FR" dirty="0"/>
          </a:p>
        </p:txBody>
      </p:sp>
      <p:pic>
        <p:nvPicPr>
          <p:cNvPr id="3" name="Image 2" descr="images (3).jpg"/>
          <p:cNvPicPr/>
          <p:nvPr/>
        </p:nvPicPr>
        <p:blipFill>
          <a:blip r:embed="rId2" cstate="print"/>
          <a:stretch>
            <a:fillRect/>
          </a:stretch>
        </p:blipFill>
        <p:spPr>
          <a:xfrm>
            <a:off x="4500562" y="2357430"/>
            <a:ext cx="3929090" cy="4000528"/>
          </a:xfrm>
          <a:prstGeom prst="rect">
            <a:avLst/>
          </a:prstGeom>
        </p:spPr>
      </p:pic>
      <p:pic>
        <p:nvPicPr>
          <p:cNvPr id="4" name="Image 3" descr="images (5).jpg"/>
          <p:cNvPicPr/>
          <p:nvPr/>
        </p:nvPicPr>
        <p:blipFill>
          <a:blip r:embed="rId3" cstate="print"/>
          <a:stretch>
            <a:fillRect/>
          </a:stretch>
        </p:blipFill>
        <p:spPr>
          <a:xfrm>
            <a:off x="357158" y="2357430"/>
            <a:ext cx="3714776" cy="4000528"/>
          </a:xfrm>
          <a:prstGeom prst="rect">
            <a:avLst/>
          </a:prstGeom>
        </p:spPr>
      </p:pic>
      <p:sp>
        <p:nvSpPr>
          <p:cNvPr id="5" name="Espace réservé du numéro de diapositive 4"/>
          <p:cNvSpPr>
            <a:spLocks noGrp="1"/>
          </p:cNvSpPr>
          <p:nvPr>
            <p:ph type="sldNum" sz="quarter" idx="11"/>
          </p:nvPr>
        </p:nvSpPr>
        <p:spPr/>
        <p:txBody>
          <a:bodyPr/>
          <a:lstStyle/>
          <a:p>
            <a:fld id="{4A133024-286C-4E6F-8C13-3EABA13EFE11}" type="slidenum">
              <a:rPr lang="fr-FR" smtClean="0"/>
              <a:pPr/>
              <a:t>29</a:t>
            </a:fld>
            <a:endParaRPr lang="fr-F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Les Estoniens peuvent voter en ligne depuis leur domicile."/>
          <p:cNvPicPr/>
          <p:nvPr/>
        </p:nvPicPr>
        <p:blipFill>
          <a:blip r:embed="rId2" cstate="print">
            <a:lum bright="77000" contrast="-57000"/>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alpha val="51000"/>
              </a:srgbClr>
            </a:outerShdw>
          </a:effectLst>
        </p:spPr>
      </p:pic>
      <p:sp>
        <p:nvSpPr>
          <p:cNvPr id="3" name="Titre 2"/>
          <p:cNvSpPr>
            <a:spLocks noGrp="1"/>
          </p:cNvSpPr>
          <p:nvPr>
            <p:ph type="title"/>
          </p:nvPr>
        </p:nvSpPr>
        <p:spPr/>
        <p:txBody>
          <a:bodyPr>
            <a:normAutofit/>
          </a:bodyPr>
          <a:lstStyle/>
          <a:p>
            <a:r>
              <a:rPr lang="fr-FR" dirty="0"/>
              <a:t>I</a:t>
            </a:r>
            <a:r>
              <a:rPr lang="fr-FR" dirty="0" smtClean="0"/>
              <a:t>-Définition </a:t>
            </a:r>
            <a:r>
              <a:rPr lang="fr-FR" dirty="0"/>
              <a:t>du vote numérique :</a:t>
            </a:r>
            <a:br>
              <a:rPr lang="fr-FR" dirty="0"/>
            </a:br>
            <a:endParaRPr lang="fr-FR" dirty="0"/>
          </a:p>
        </p:txBody>
      </p:sp>
      <p:sp>
        <p:nvSpPr>
          <p:cNvPr id="4" name="Espace réservé du contenu 3"/>
          <p:cNvSpPr>
            <a:spLocks noGrp="1"/>
          </p:cNvSpPr>
          <p:nvPr>
            <p:ph sz="quarter" idx="1"/>
          </p:nvPr>
        </p:nvSpPr>
        <p:spPr>
          <a:xfrm>
            <a:off x="539552" y="1124744"/>
            <a:ext cx="8280920" cy="4392488"/>
          </a:xfrm>
        </p:spPr>
        <p:txBody>
          <a:bodyPr>
            <a:normAutofit lnSpcReduction="10000"/>
          </a:bodyPr>
          <a:lstStyle/>
          <a:p>
            <a:pPr>
              <a:buNone/>
            </a:pPr>
            <a:r>
              <a:rPr lang="fr-FR" dirty="0" smtClean="0"/>
              <a:t>     </a:t>
            </a:r>
            <a:r>
              <a:rPr lang="fr-FR" dirty="0" smtClean="0">
                <a:solidFill>
                  <a:schemeClr val="accent2">
                    <a:lumMod val="50000"/>
                  </a:schemeClr>
                </a:solidFill>
              </a:rPr>
              <a:t>Le</a:t>
            </a:r>
            <a:r>
              <a:rPr lang="fr-FR" dirty="0">
                <a:solidFill>
                  <a:schemeClr val="accent2">
                    <a:lumMod val="50000"/>
                  </a:schemeClr>
                </a:solidFill>
              </a:rPr>
              <a:t> vote électronique est un système de </a:t>
            </a:r>
            <a:r>
              <a:rPr lang="fr-FR" dirty="0">
                <a:solidFill>
                  <a:schemeClr val="accent2">
                    <a:lumMod val="50000"/>
                  </a:schemeClr>
                </a:solidFill>
                <a:hlinkClick r:id="rId3"/>
              </a:rPr>
              <a:t>vote</a:t>
            </a:r>
            <a:r>
              <a:rPr lang="fr-FR" dirty="0">
                <a:solidFill>
                  <a:schemeClr val="accent2">
                    <a:lumMod val="50000"/>
                  </a:schemeClr>
                </a:solidFill>
              </a:rPr>
              <a:t> dématérialisé, à comptage </a:t>
            </a:r>
            <a:r>
              <a:rPr lang="fr-FR" dirty="0" smtClean="0">
                <a:solidFill>
                  <a:schemeClr val="accent2">
                    <a:lumMod val="50000"/>
                  </a:schemeClr>
                </a:solidFill>
              </a:rPr>
              <a:t>automatisé, à </a:t>
            </a:r>
            <a:r>
              <a:rPr lang="fr-FR" dirty="0">
                <a:solidFill>
                  <a:schemeClr val="accent2">
                    <a:lumMod val="50000"/>
                  </a:schemeClr>
                </a:solidFill>
              </a:rPr>
              <a:t>l'aide de systèmes </a:t>
            </a:r>
            <a:r>
              <a:rPr lang="fr-FR" dirty="0">
                <a:solidFill>
                  <a:schemeClr val="accent2">
                    <a:lumMod val="50000"/>
                  </a:schemeClr>
                </a:solidFill>
                <a:hlinkClick r:id="rId4"/>
              </a:rPr>
              <a:t>informatiques</a:t>
            </a:r>
            <a:r>
              <a:rPr lang="fr-FR" dirty="0">
                <a:solidFill>
                  <a:schemeClr val="accent2">
                    <a:lumMod val="50000"/>
                  </a:schemeClr>
                </a:solidFill>
              </a:rPr>
              <a:t>. I</a:t>
            </a:r>
            <a:r>
              <a:rPr lang="fr-FR" dirty="0" smtClean="0">
                <a:solidFill>
                  <a:schemeClr val="accent2">
                    <a:lumMod val="50000"/>
                  </a:schemeClr>
                </a:solidFill>
              </a:rPr>
              <a:t>l </a:t>
            </a:r>
            <a:r>
              <a:rPr lang="fr-FR" dirty="0">
                <a:solidFill>
                  <a:schemeClr val="accent2">
                    <a:lumMod val="50000"/>
                  </a:schemeClr>
                </a:solidFill>
              </a:rPr>
              <a:t>peut qualifier les votes institutionnels ou l'utilisation de </a:t>
            </a:r>
            <a:r>
              <a:rPr lang="fr-FR" dirty="0">
                <a:solidFill>
                  <a:schemeClr val="accent2">
                    <a:lumMod val="50000"/>
                  </a:schemeClr>
                </a:solidFill>
                <a:hlinkClick r:id="rId5"/>
              </a:rPr>
              <a:t>boîtiers de vote interactifs</a:t>
            </a:r>
            <a:r>
              <a:rPr lang="fr-FR" dirty="0">
                <a:solidFill>
                  <a:schemeClr val="accent2">
                    <a:lumMod val="50000"/>
                  </a:schemeClr>
                </a:solidFill>
              </a:rPr>
              <a:t> dans un cadre moins contrôlé. </a:t>
            </a:r>
            <a:endParaRPr lang="fr-FR" dirty="0" smtClean="0">
              <a:solidFill>
                <a:schemeClr val="accent2">
                  <a:lumMod val="50000"/>
                </a:schemeClr>
              </a:solidFill>
            </a:endParaRPr>
          </a:p>
          <a:p>
            <a:pPr>
              <a:buNone/>
            </a:pPr>
            <a:r>
              <a:rPr lang="fr-FR" dirty="0" smtClean="0">
                <a:solidFill>
                  <a:schemeClr val="accent2">
                    <a:lumMod val="50000"/>
                  </a:schemeClr>
                </a:solidFill>
              </a:rPr>
              <a:t>   </a:t>
            </a:r>
          </a:p>
          <a:p>
            <a:pPr>
              <a:buNone/>
            </a:pPr>
            <a:r>
              <a:rPr lang="fr-FR" dirty="0" smtClean="0">
                <a:solidFill>
                  <a:schemeClr val="accent2">
                    <a:lumMod val="50000"/>
                  </a:schemeClr>
                </a:solidFill>
              </a:rPr>
              <a:t>  Le </a:t>
            </a:r>
            <a:r>
              <a:rPr lang="fr-FR" dirty="0">
                <a:solidFill>
                  <a:schemeClr val="accent2">
                    <a:lumMod val="50000"/>
                  </a:schemeClr>
                </a:solidFill>
              </a:rPr>
              <a:t>vote électronique désigne trois types de systèmes informatiques </a:t>
            </a:r>
            <a:r>
              <a:rPr lang="fr-FR" dirty="0" smtClean="0">
                <a:solidFill>
                  <a:schemeClr val="accent2">
                    <a:lumMod val="50000"/>
                  </a:schemeClr>
                </a:solidFill>
              </a:rPr>
              <a:t>:</a:t>
            </a:r>
          </a:p>
          <a:p>
            <a:pPr>
              <a:buFont typeface="Wingdings" pitchFamily="2" charset="2"/>
              <a:buChar char="q"/>
            </a:pPr>
            <a:r>
              <a:rPr lang="fr-FR" dirty="0" smtClean="0">
                <a:solidFill>
                  <a:schemeClr val="accent2">
                    <a:lumMod val="50000"/>
                  </a:schemeClr>
                </a:solidFill>
              </a:rPr>
              <a:t>    </a:t>
            </a:r>
            <a:r>
              <a:rPr lang="fr-FR" dirty="0">
                <a:solidFill>
                  <a:schemeClr val="accent2">
                    <a:lumMod val="50000"/>
                  </a:schemeClr>
                </a:solidFill>
              </a:rPr>
              <a:t>les ordinateurs de vote </a:t>
            </a:r>
            <a:r>
              <a:rPr lang="fr-FR" dirty="0" smtClean="0">
                <a:solidFill>
                  <a:schemeClr val="accent2">
                    <a:lumMod val="50000"/>
                  </a:schemeClr>
                </a:solidFill>
              </a:rPr>
              <a:t>("machines </a:t>
            </a:r>
            <a:r>
              <a:rPr lang="fr-FR" dirty="0">
                <a:solidFill>
                  <a:schemeClr val="accent2">
                    <a:lumMod val="50000"/>
                  </a:schemeClr>
                </a:solidFill>
              </a:rPr>
              <a:t>à voter</a:t>
            </a:r>
            <a:r>
              <a:rPr lang="fr-FR" dirty="0" smtClean="0">
                <a:solidFill>
                  <a:schemeClr val="accent2">
                    <a:lumMod val="50000"/>
                  </a:schemeClr>
                </a:solidFill>
              </a:rPr>
              <a:t>").</a:t>
            </a:r>
          </a:p>
          <a:p>
            <a:pPr>
              <a:buFont typeface="Wingdings" pitchFamily="2" charset="2"/>
              <a:buChar char="q"/>
            </a:pPr>
            <a:r>
              <a:rPr lang="fr-FR" dirty="0" smtClean="0">
                <a:solidFill>
                  <a:schemeClr val="accent2">
                    <a:lumMod val="50000"/>
                  </a:schemeClr>
                </a:solidFill>
              </a:rPr>
              <a:t>    le </a:t>
            </a:r>
            <a:r>
              <a:rPr lang="fr-FR" dirty="0">
                <a:solidFill>
                  <a:schemeClr val="accent2">
                    <a:lumMod val="50000"/>
                  </a:schemeClr>
                </a:solidFill>
              </a:rPr>
              <a:t>vote par </a:t>
            </a:r>
            <a:r>
              <a:rPr lang="fr-FR" dirty="0" smtClean="0">
                <a:solidFill>
                  <a:schemeClr val="accent2">
                    <a:lumMod val="50000"/>
                  </a:schemeClr>
                </a:solidFill>
              </a:rPr>
              <a:t>internet.   </a:t>
            </a:r>
          </a:p>
          <a:p>
            <a:pPr>
              <a:buFont typeface="Wingdings" pitchFamily="2" charset="2"/>
              <a:buChar char="q"/>
            </a:pPr>
            <a:r>
              <a:rPr lang="fr-FR" dirty="0" smtClean="0">
                <a:solidFill>
                  <a:schemeClr val="accent2">
                    <a:lumMod val="50000"/>
                  </a:schemeClr>
                </a:solidFill>
              </a:rPr>
              <a:t>     les </a:t>
            </a:r>
            <a:r>
              <a:rPr lang="fr-FR" dirty="0">
                <a:solidFill>
                  <a:schemeClr val="accent2">
                    <a:lumMod val="50000"/>
                  </a:schemeClr>
                </a:solidFill>
              </a:rPr>
              <a:t>kiosques électroniques.</a:t>
            </a:r>
          </a:p>
          <a:p>
            <a:pPr>
              <a:buNone/>
            </a:pPr>
            <a:endParaRPr lang="fr-FR" dirty="0"/>
          </a:p>
        </p:txBody>
      </p:sp>
      <p:sp>
        <p:nvSpPr>
          <p:cNvPr id="6" name="Espace réservé du numéro de diapositive 5"/>
          <p:cNvSpPr>
            <a:spLocks noGrp="1"/>
          </p:cNvSpPr>
          <p:nvPr>
            <p:ph type="sldNum" sz="quarter" idx="15"/>
          </p:nvPr>
        </p:nvSpPr>
        <p:spPr/>
        <p:txBody>
          <a:bodyPr/>
          <a:lstStyle/>
          <a:p>
            <a:fld id="{4A133024-286C-4E6F-8C13-3EABA13EFE11}" type="slidenum">
              <a:rPr lang="fr-FR" smtClean="0"/>
              <a:pPr/>
              <a:t>3</a:t>
            </a:fld>
            <a:endParaRPr lang="fr-FR"/>
          </a:p>
        </p:txBody>
      </p:sp>
      <p:pic>
        <p:nvPicPr>
          <p:cNvPr id="7" name="Image 6" descr="images (4).jpg"/>
          <p:cNvPicPr/>
          <p:nvPr/>
        </p:nvPicPr>
        <p:blipFill>
          <a:blip r:embed="rId6" cstate="print"/>
          <a:stretch>
            <a:fillRect/>
          </a:stretch>
        </p:blipFill>
        <p:spPr>
          <a:xfrm>
            <a:off x="5364088" y="4464496"/>
            <a:ext cx="3456384" cy="227687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2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60648"/>
            <a:ext cx="7467600" cy="508918"/>
          </a:xfrm>
        </p:spPr>
        <p:txBody>
          <a:bodyPr>
            <a:normAutofit fontScale="90000"/>
          </a:bodyPr>
          <a:lstStyle/>
          <a:p>
            <a:r>
              <a:rPr lang="fr-FR" dirty="0" smtClean="0"/>
              <a:t>Quelques méthodes innovatrices</a:t>
            </a:r>
            <a:endParaRPr lang="fr-FR" dirty="0"/>
          </a:p>
        </p:txBody>
      </p:sp>
      <p:sp>
        <p:nvSpPr>
          <p:cNvPr id="4" name="Espace réservé du numéro de diapositive 3"/>
          <p:cNvSpPr>
            <a:spLocks noGrp="1"/>
          </p:cNvSpPr>
          <p:nvPr>
            <p:ph type="sldNum" sz="quarter" idx="11"/>
          </p:nvPr>
        </p:nvSpPr>
        <p:spPr/>
        <p:txBody>
          <a:bodyPr/>
          <a:lstStyle/>
          <a:p>
            <a:fld id="{4A133024-286C-4E6F-8C13-3EABA13EFE11}" type="slidenum">
              <a:rPr lang="fr-FR" smtClean="0"/>
              <a:pPr/>
              <a:t>30</a:t>
            </a:fld>
            <a:endParaRPr lang="fr-FR" dirty="0"/>
          </a:p>
        </p:txBody>
      </p:sp>
      <p:graphicFrame>
        <p:nvGraphicFramePr>
          <p:cNvPr id="6" name="Diagramme 5"/>
          <p:cNvGraphicFramePr/>
          <p:nvPr/>
        </p:nvGraphicFramePr>
        <p:xfrm>
          <a:off x="1331640" y="1928778"/>
          <a:ext cx="6429420" cy="492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p:cNvSpPr txBox="1"/>
          <p:nvPr/>
        </p:nvSpPr>
        <p:spPr>
          <a:xfrm>
            <a:off x="683568" y="908720"/>
            <a:ext cx="7704856" cy="923330"/>
          </a:xfrm>
          <a:prstGeom prst="rect">
            <a:avLst/>
          </a:prstGeom>
          <a:noFill/>
        </p:spPr>
        <p:txBody>
          <a:bodyPr wrap="square" rtlCol="0">
            <a:spAutoFit/>
          </a:bodyPr>
          <a:lstStyle/>
          <a:p>
            <a:r>
              <a:rPr lang="fr-FR" dirty="0" smtClean="0"/>
              <a:t>Après une mûre réflexion nourrie par de multiples interactions avec des ingénieurs en réseaux et télécommunications ,  j’ai pu aboutir aux techniques de sécurisation suivantes:</a:t>
            </a:r>
            <a:endParaRPr lang="fr-FR"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490066"/>
          </a:xfrm>
        </p:spPr>
        <p:txBody>
          <a:bodyPr>
            <a:noAutofit/>
          </a:bodyPr>
          <a:lstStyle/>
          <a:p>
            <a:r>
              <a:rPr lang="fr-FR" sz="2700" dirty="0" smtClean="0"/>
              <a:t>Sécurisation de la procédure électorale</a:t>
            </a:r>
            <a:endParaRPr lang="fr-FR" sz="2700" dirty="0"/>
          </a:p>
        </p:txBody>
      </p:sp>
      <p:sp>
        <p:nvSpPr>
          <p:cNvPr id="3" name="Espace réservé du contenu 2"/>
          <p:cNvSpPr>
            <a:spLocks noGrp="1"/>
          </p:cNvSpPr>
          <p:nvPr>
            <p:ph sz="quarter" idx="1"/>
          </p:nvPr>
        </p:nvSpPr>
        <p:spPr>
          <a:xfrm>
            <a:off x="251520" y="970632"/>
            <a:ext cx="4608512" cy="5266680"/>
          </a:xfrm>
        </p:spPr>
        <p:txBody>
          <a:bodyPr>
            <a:normAutofit fontScale="85000" lnSpcReduction="20000"/>
          </a:bodyPr>
          <a:lstStyle/>
          <a:p>
            <a:pPr marL="365760" lvl="1" indent="0" algn="just">
              <a:buNone/>
            </a:pPr>
            <a:r>
              <a:rPr lang="fr-FR" dirty="0"/>
              <a:t>« la sécurisation des élections nécessitent le déploiement / utilisation de plusieurs niveaux de sécurité (liés ou non à l’aspect informatique / technologique de l’opération). Pour la structure réseau, il est souhaitable d’utiliser :</a:t>
            </a:r>
          </a:p>
          <a:p>
            <a:pPr lvl="1"/>
            <a:r>
              <a:rPr lang="fr-FR" dirty="0"/>
              <a:t>Un VPN </a:t>
            </a:r>
            <a:r>
              <a:rPr lang="fr-FR" dirty="0" smtClean="0"/>
              <a:t>crypté</a:t>
            </a:r>
            <a:endParaRPr lang="fr-FR" dirty="0"/>
          </a:p>
          <a:p>
            <a:pPr lvl="1"/>
            <a:r>
              <a:rPr lang="fr-FR" dirty="0" smtClean="0"/>
              <a:t>Plusieurs serveurs des registres des électeurs</a:t>
            </a:r>
          </a:p>
          <a:p>
            <a:pPr lvl="1"/>
            <a:r>
              <a:rPr lang="fr-FR" dirty="0" smtClean="0"/>
              <a:t>Plusieurs serveurs pour les résultats des suffrages</a:t>
            </a:r>
          </a:p>
          <a:p>
            <a:pPr lvl="1"/>
            <a:r>
              <a:rPr lang="fr-FR" dirty="0" smtClean="0"/>
              <a:t>Plusieurs (au moins deux) fournisseurs d’accès indépendants</a:t>
            </a:r>
          </a:p>
          <a:p>
            <a:pPr lvl="1"/>
            <a:r>
              <a:rPr lang="fr-FR" dirty="0" smtClean="0"/>
              <a:t>Plusieurs serveurs régionaux communiquant à la fois avec les serveurs locaux et le serveur central » </a:t>
            </a:r>
            <a:endParaRPr lang="fr-FR" dirty="0"/>
          </a:p>
          <a:p>
            <a:pPr marL="365760" lvl="1" indent="0">
              <a:buNone/>
            </a:pPr>
            <a:r>
              <a:rPr lang="fr-FR" i="1" dirty="0" smtClean="0"/>
              <a:t>             </a:t>
            </a:r>
          </a:p>
          <a:p>
            <a:pPr marL="365760" lvl="1" indent="0">
              <a:buNone/>
            </a:pPr>
            <a:r>
              <a:rPr lang="fr-FR" i="1" dirty="0"/>
              <a:t> </a:t>
            </a:r>
            <a:r>
              <a:rPr lang="fr-FR" i="1" dirty="0" smtClean="0"/>
              <a:t>            </a:t>
            </a:r>
            <a:r>
              <a:rPr lang="fr-FR" i="1" dirty="0" smtClean="0"/>
              <a:t> </a:t>
            </a:r>
            <a:r>
              <a:rPr lang="fr-FR" sz="1600" i="1" dirty="0" smtClean="0"/>
              <a:t>D’après M. Mohamed Taghia, ingénieur         </a:t>
            </a:r>
          </a:p>
          <a:p>
            <a:pPr marL="365760" lvl="1" indent="0">
              <a:buNone/>
            </a:pPr>
            <a:r>
              <a:rPr lang="fr-FR" sz="1600" i="1" dirty="0"/>
              <a:t> </a:t>
            </a:r>
            <a:r>
              <a:rPr lang="fr-FR" sz="1600" i="1" dirty="0" smtClean="0"/>
              <a:t>                 </a:t>
            </a:r>
            <a:r>
              <a:rPr lang="fr-FR" sz="1600" i="1" dirty="0" smtClean="0"/>
              <a:t>en télécommunications</a:t>
            </a:r>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31</a:t>
            </a:fld>
            <a:endParaRPr lang="fr-F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889"/>
          <a:stretch/>
        </p:blipFill>
        <p:spPr bwMode="auto">
          <a:xfrm>
            <a:off x="4942036" y="1714500"/>
            <a:ext cx="3863698" cy="3114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sz="quarter" idx="1"/>
          </p:nvPr>
        </p:nvSpPr>
        <p:spPr>
          <a:xfrm>
            <a:off x="457200" y="1600200"/>
            <a:ext cx="7859216" cy="4873752"/>
          </a:xfrm>
        </p:spPr>
        <p:txBody>
          <a:bodyPr>
            <a:normAutofit/>
          </a:bodyPr>
          <a:lstStyle/>
          <a:p>
            <a:pPr algn="just"/>
            <a:r>
              <a:rPr lang="fr-FR" dirty="0" smtClean="0"/>
              <a:t>Ce travail constitue une </a:t>
            </a:r>
            <a:r>
              <a:rPr lang="fr-FR" dirty="0" smtClean="0"/>
              <a:t>ébauche qui invite à réfléchir sur le devoir d’une telle œuvre qui se veut foncièrement démocratique. Pourquoi </a:t>
            </a:r>
            <a:r>
              <a:rPr lang="fr-FR" dirty="0" smtClean="0"/>
              <a:t>ne pas </a:t>
            </a:r>
            <a:r>
              <a:rPr lang="fr-FR" dirty="0" smtClean="0"/>
              <a:t>y aspirer en mettant le cumul des expériences des nations qui nous ont devancés, la technologie aidant et la volonté politique n’étant pas en reste. </a:t>
            </a:r>
          </a:p>
          <a:p>
            <a:pPr algn="just"/>
            <a:r>
              <a:rPr lang="fr-FR" dirty="0" smtClean="0"/>
              <a:t>L’on pourrait aisément s’inspirer de l’expérience française dans ce domaine, en l’occurrence </a:t>
            </a:r>
            <a:r>
              <a:rPr lang="fr-FR" dirty="0" err="1" smtClean="0"/>
              <a:t>SoluVote</a:t>
            </a:r>
            <a:r>
              <a:rPr lang="fr-FR" dirty="0" smtClean="0"/>
              <a:t> , qui présente une solution globale au problème de vote certifié.    </a:t>
            </a:r>
          </a:p>
          <a:p>
            <a:endParaRPr lang="fr-FR" dirty="0"/>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32</a:t>
            </a:fld>
            <a:endParaRPr lang="fr-F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0"/>
            <a:ext cx="7467600" cy="908720"/>
          </a:xfrm>
        </p:spPr>
        <p:txBody>
          <a:bodyPr/>
          <a:lstStyle/>
          <a:p>
            <a:r>
              <a:rPr lang="fr-FR" dirty="0" smtClean="0"/>
              <a:t>Ressources:</a:t>
            </a:r>
            <a:endParaRPr lang="fr-FR" dirty="0"/>
          </a:p>
        </p:txBody>
      </p:sp>
      <p:sp>
        <p:nvSpPr>
          <p:cNvPr id="3" name="Espace réservé du contenu 2"/>
          <p:cNvSpPr>
            <a:spLocks noGrp="1"/>
          </p:cNvSpPr>
          <p:nvPr>
            <p:ph sz="quarter" idx="1"/>
          </p:nvPr>
        </p:nvSpPr>
        <p:spPr>
          <a:xfrm>
            <a:off x="539552" y="1124744"/>
            <a:ext cx="7931224" cy="4873752"/>
          </a:xfrm>
        </p:spPr>
        <p:txBody>
          <a:bodyPr>
            <a:normAutofit/>
          </a:bodyPr>
          <a:lstStyle/>
          <a:p>
            <a:r>
              <a:rPr lang="fr-FR" dirty="0" smtClean="0">
                <a:solidFill>
                  <a:schemeClr val="accent3">
                    <a:lumMod val="75000"/>
                  </a:schemeClr>
                </a:solidFill>
              </a:rPr>
              <a:t>Bibliographie :</a:t>
            </a:r>
          </a:p>
          <a:p>
            <a:pPr lvl="1">
              <a:buFont typeface="Wingdings" pitchFamily="2" charset="2"/>
              <a:buChar char="q"/>
            </a:pPr>
            <a:r>
              <a:rPr lang="fr-FR" u="sng" dirty="0" smtClean="0">
                <a:hlinkClick r:id="rId2"/>
              </a:rPr>
              <a:t> </a:t>
            </a:r>
            <a:r>
              <a:rPr lang="fr-FR" u="sng" dirty="0" smtClean="0">
                <a:hlinkClick r:id="rId3"/>
              </a:rPr>
              <a:t>http://www.futura-sciences.com/magazines/high-tech/infos/actu/d/informatique-sprout-pc-clavier-ni-souris-signe-hp-55883/</a:t>
            </a:r>
            <a:endParaRPr lang="fr-FR" u="sng" dirty="0" smtClean="0"/>
          </a:p>
          <a:p>
            <a:pPr lvl="1">
              <a:buFont typeface="Wingdings" pitchFamily="2" charset="2"/>
              <a:buChar char="q"/>
            </a:pPr>
            <a:r>
              <a:rPr lang="fr-FR" u="sng" dirty="0" smtClean="0">
                <a:hlinkClick r:id="rId4"/>
              </a:rPr>
              <a:t>http://aceproject.org/ace-fr/topics/et/default</a:t>
            </a:r>
            <a:endParaRPr lang="fr-FR" u="sng" dirty="0" smtClean="0"/>
          </a:p>
          <a:p>
            <a:pPr lvl="1">
              <a:buFont typeface="Wingdings" pitchFamily="2" charset="2"/>
              <a:buChar char="q"/>
            </a:pPr>
            <a:r>
              <a:rPr lang="fr-FR" u="sng" dirty="0" smtClean="0">
                <a:hlinkClick r:id="rId5"/>
              </a:rPr>
              <a:t>http://bmisitgs.wikispaces.com/LAN,+WAN,+virtual+LAN,+wireless+WLAN,+home+network</a:t>
            </a:r>
            <a:endParaRPr lang="fr-FR" u="sng" dirty="0" smtClean="0"/>
          </a:p>
          <a:p>
            <a:r>
              <a:rPr lang="fr-FR" dirty="0" smtClean="0">
                <a:solidFill>
                  <a:schemeClr val="accent3">
                    <a:lumMod val="75000"/>
                  </a:schemeClr>
                </a:solidFill>
              </a:rPr>
              <a:t>Livre: </a:t>
            </a:r>
            <a:r>
              <a:rPr lang="fr-FR" dirty="0" smtClean="0"/>
              <a:t>« Initiation à l’informatique et réseaux » (Omar El </a:t>
            </a:r>
            <a:r>
              <a:rPr lang="fr-FR" dirty="0" err="1" smtClean="0"/>
              <a:t>kharki</a:t>
            </a:r>
            <a:r>
              <a:rPr lang="fr-FR" dirty="0" smtClean="0"/>
              <a:t> et </a:t>
            </a:r>
            <a:r>
              <a:rPr lang="fr-FR" dirty="0" err="1" smtClean="0"/>
              <a:t>Jamila</a:t>
            </a:r>
            <a:r>
              <a:rPr lang="fr-FR" dirty="0" smtClean="0"/>
              <a:t> </a:t>
            </a:r>
            <a:r>
              <a:rPr lang="fr-FR" dirty="0" err="1" smtClean="0"/>
              <a:t>Mechbouh</a:t>
            </a:r>
            <a:r>
              <a:rPr lang="fr-FR" dirty="0" smtClean="0"/>
              <a:t>) </a:t>
            </a:r>
          </a:p>
          <a:p>
            <a:r>
              <a:rPr lang="fr-FR" dirty="0" smtClean="0">
                <a:solidFill>
                  <a:schemeClr val="accent3">
                    <a:lumMod val="75000"/>
                  </a:schemeClr>
                </a:solidFill>
              </a:rPr>
              <a:t>Contacts :</a:t>
            </a:r>
            <a:r>
              <a:rPr lang="fr-FR" dirty="0" smtClean="0"/>
              <a:t>Société </a:t>
            </a:r>
            <a:r>
              <a:rPr lang="fr-FR" dirty="0" err="1" smtClean="0"/>
              <a:t>Hp</a:t>
            </a:r>
            <a:r>
              <a:rPr lang="fr-FR" dirty="0" smtClean="0"/>
              <a:t>,  groupe « Python </a:t>
            </a:r>
            <a:r>
              <a:rPr lang="fr-FR" dirty="0" err="1" smtClean="0"/>
              <a:t>Programming</a:t>
            </a:r>
            <a:r>
              <a:rPr lang="fr-FR" dirty="0" smtClean="0"/>
              <a:t> Society », </a:t>
            </a:r>
            <a:r>
              <a:rPr lang="fr-FR" dirty="0" err="1" smtClean="0"/>
              <a:t>M.Mohamed</a:t>
            </a:r>
            <a:r>
              <a:rPr lang="fr-FR" dirty="0" smtClean="0"/>
              <a:t> Taghia ingénieur de Télécom </a:t>
            </a:r>
            <a:r>
              <a:rPr lang="fr-FR" dirty="0" smtClean="0"/>
              <a:t>ParisTech</a:t>
            </a:r>
            <a:r>
              <a:rPr lang="fr-FR" dirty="0" smtClean="0"/>
              <a:t>.</a:t>
            </a:r>
            <a:endParaRPr lang="fr-FR" dirty="0" smtClean="0"/>
          </a:p>
          <a:p>
            <a:endParaRPr lang="fr-FR" dirty="0"/>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33</a:t>
            </a:fld>
            <a:endParaRPr lang="fr-F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Merci pour votre attention!</a:t>
            </a:r>
            <a:endParaRPr lang="fr-FR" dirty="0"/>
          </a:p>
        </p:txBody>
      </p:sp>
      <p:pic>
        <p:nvPicPr>
          <p:cNvPr id="6" name="Espace réservé du contenu 5" descr="sprout pc.jpg"/>
          <p:cNvPicPr>
            <a:picLocks noGrp="1" noChangeAspect="1"/>
          </p:cNvPicPr>
          <p:nvPr>
            <p:ph sz="quarter" idx="1"/>
          </p:nvPr>
        </p:nvPicPr>
        <p:blipFill>
          <a:blip r:embed="rId2" cstate="print"/>
          <a:stretch>
            <a:fillRect/>
          </a:stretch>
        </p:blipFill>
        <p:spPr>
          <a:xfrm>
            <a:off x="3419872" y="1628800"/>
            <a:ext cx="4860599" cy="2852960"/>
          </a:xfrm>
        </p:spPr>
      </p:pic>
      <p:pic>
        <p:nvPicPr>
          <p:cNvPr id="15362" name="Picture 2"/>
          <p:cNvPicPr>
            <a:picLocks noChangeAspect="1" noChangeArrowheads="1"/>
          </p:cNvPicPr>
          <p:nvPr/>
        </p:nvPicPr>
        <p:blipFill>
          <a:blip r:embed="rId3" cstate="print"/>
          <a:srcRect/>
          <a:stretch>
            <a:fillRect/>
          </a:stretch>
        </p:blipFill>
        <p:spPr bwMode="auto">
          <a:xfrm>
            <a:off x="539552" y="3789040"/>
            <a:ext cx="3672407" cy="2817821"/>
          </a:xfrm>
          <a:prstGeom prst="rect">
            <a:avLst/>
          </a:prstGeom>
          <a:noFill/>
          <a:ln w="9525">
            <a:noFill/>
            <a:miter lim="800000"/>
            <a:headEnd/>
            <a:tailEnd/>
          </a:ln>
        </p:spPr>
      </p:pic>
      <p:sp>
        <p:nvSpPr>
          <p:cNvPr id="5" name="Espace réservé du numéro de diapositive 4"/>
          <p:cNvSpPr>
            <a:spLocks noGrp="1"/>
          </p:cNvSpPr>
          <p:nvPr>
            <p:ph type="sldNum" sz="quarter" idx="15"/>
          </p:nvPr>
        </p:nvSpPr>
        <p:spPr/>
        <p:txBody>
          <a:bodyPr/>
          <a:lstStyle/>
          <a:p>
            <a:fld id="{4A133024-286C-4E6F-8C13-3EABA13EFE11}" type="slidenum">
              <a:rPr lang="fr-FR" smtClean="0"/>
              <a:pPr/>
              <a:t>34</a:t>
            </a:fld>
            <a:endParaRPr lang="fr-F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3250704" cy="1143000"/>
          </a:xfrm>
        </p:spPr>
        <p:txBody>
          <a:bodyPr>
            <a:normAutofit fontScale="90000"/>
          </a:bodyPr>
          <a:lstStyle/>
          <a:p>
            <a:r>
              <a:rPr lang="fr-FR" dirty="0" smtClean="0"/>
              <a:t>Annexe 1: Chat avec M. Derrick Kearney</a:t>
            </a:r>
            <a:endParaRPr lang="fr-FR" dirty="0"/>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35</a:t>
            </a:fld>
            <a:endParaRPr lang="fr-FR"/>
          </a:p>
        </p:txBody>
      </p:sp>
      <p:pic>
        <p:nvPicPr>
          <p:cNvPr id="5" name="Espace réservé du contenu 4" descr="facebook discusssion.JPG"/>
          <p:cNvPicPr>
            <a:picLocks noGrp="1" noChangeAspect="1"/>
          </p:cNvPicPr>
          <p:nvPr>
            <p:ph sz="quarter" idx="1"/>
          </p:nvPr>
        </p:nvPicPr>
        <p:blipFill>
          <a:blip r:embed="rId2" cstate="print"/>
          <a:srcRect t="-64" r="-448" b="-206"/>
          <a:stretch>
            <a:fillRect/>
          </a:stretch>
        </p:blipFill>
        <p:spPr>
          <a:xfrm>
            <a:off x="3923928" y="260648"/>
            <a:ext cx="3914277" cy="62373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23528" y="0"/>
            <a:ext cx="7848872" cy="864096"/>
          </a:xfrm>
        </p:spPr>
        <p:txBody>
          <a:bodyPr>
            <a:noAutofit/>
          </a:bodyPr>
          <a:lstStyle/>
          <a:p>
            <a:r>
              <a:rPr lang="fr-FR" sz="1800" dirty="0" smtClean="0"/>
              <a:t>Annexe 2: Calculatrice de sièges électoraux  sous Excel que j’ai testé en modifiant certains paramètres </a:t>
            </a:r>
          </a:p>
        </p:txBody>
      </p:sp>
      <p:sp>
        <p:nvSpPr>
          <p:cNvPr id="4" name="Espace réservé du numéro de diapositive 3"/>
          <p:cNvSpPr>
            <a:spLocks noGrp="1"/>
          </p:cNvSpPr>
          <p:nvPr>
            <p:ph type="sldNum" sz="quarter" idx="11"/>
          </p:nvPr>
        </p:nvSpPr>
        <p:spPr/>
        <p:txBody>
          <a:bodyPr/>
          <a:lstStyle/>
          <a:p>
            <a:fld id="{4A133024-286C-4E6F-8C13-3EABA13EFE11}" type="slidenum">
              <a:rPr lang="fr-FR" smtClean="0"/>
              <a:pPr/>
              <a:t>36</a:t>
            </a:fld>
            <a:endParaRPr lang="fr-FR"/>
          </a:p>
        </p:txBody>
      </p:sp>
      <p:sp>
        <p:nvSpPr>
          <p:cNvPr id="7" name="Rectangle 6"/>
          <p:cNvSpPr/>
          <p:nvPr/>
        </p:nvSpPr>
        <p:spPr>
          <a:xfrm>
            <a:off x="6804248" y="3140968"/>
            <a:ext cx="2160240" cy="1200329"/>
          </a:xfrm>
          <a:prstGeom prst="rect">
            <a:avLst/>
          </a:prstGeom>
        </p:spPr>
        <p:txBody>
          <a:bodyPr wrap="square">
            <a:spAutoFit/>
          </a:bodyPr>
          <a:lstStyle/>
          <a:p>
            <a:r>
              <a:rPr lang="fr-FR" dirty="0" smtClean="0"/>
              <a:t>(les modifications ont été apportées sur les cases bleues seulement).</a:t>
            </a:r>
            <a:endParaRPr lang="fr-FR" dirty="0"/>
          </a:p>
        </p:txBody>
      </p:sp>
      <p:graphicFrame>
        <p:nvGraphicFramePr>
          <p:cNvPr id="16386" name="Object 2"/>
          <p:cNvGraphicFramePr>
            <a:graphicFrameLocks noChangeAspect="1"/>
          </p:cNvGraphicFramePr>
          <p:nvPr/>
        </p:nvGraphicFramePr>
        <p:xfrm>
          <a:off x="0" y="1117973"/>
          <a:ext cx="6408712" cy="5740027"/>
        </p:xfrm>
        <a:graphic>
          <a:graphicData uri="http://schemas.openxmlformats.org/presentationml/2006/ole">
            <mc:AlternateContent xmlns:mc="http://schemas.openxmlformats.org/markup-compatibility/2006">
              <mc:Choice xmlns:v="urn:schemas-microsoft-com:vml" Requires="v">
                <p:oleObj spid="_x0000_s17420" name="Feuille de calcul" r:id="rId3" imgW="7322753" imgH="7132320" progId="Excel.Sheet.12">
                  <p:link updateAutomatic="1"/>
                </p:oleObj>
              </mc:Choice>
              <mc:Fallback>
                <p:oleObj name="Feuille de calcul" r:id="rId3" imgW="7322753" imgH="7132320" progId="Excel.Sheet.12">
                  <p:link updateAutomatic="1"/>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17973"/>
                        <a:ext cx="6408712" cy="57400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7467600" cy="724942"/>
          </a:xfrm>
        </p:spPr>
        <p:txBody>
          <a:bodyPr>
            <a:noAutofit/>
          </a:bodyPr>
          <a:lstStyle/>
          <a:p>
            <a:r>
              <a:rPr lang="fr-FR" sz="1600" dirty="0" smtClean="0"/>
              <a:t>Annexe 3: </a:t>
            </a:r>
            <a:r>
              <a:rPr lang="fr-FR" sz="1800" dirty="0" smtClean="0"/>
              <a:t> Annexe 3: Premier contact avec la société </a:t>
            </a:r>
            <a:r>
              <a:rPr lang="fr-FR" sz="1800" dirty="0" err="1" smtClean="0"/>
              <a:t>hp</a:t>
            </a:r>
            <a:r>
              <a:rPr lang="fr-FR" sz="1800" dirty="0" smtClean="0"/>
              <a:t> sur la faisabilité et la fiabilité du « </a:t>
            </a:r>
            <a:r>
              <a:rPr lang="fr-FR" sz="1800" dirty="0" err="1" smtClean="0"/>
              <a:t>printfingers</a:t>
            </a:r>
            <a:r>
              <a:rPr lang="fr-FR" sz="1800" dirty="0" smtClean="0"/>
              <a:t> » grâce à </a:t>
            </a:r>
            <a:r>
              <a:rPr lang="fr-FR" sz="1800" dirty="0" err="1" smtClean="0"/>
              <a:t>Sprout</a:t>
            </a:r>
            <a:r>
              <a:rPr lang="fr-FR" sz="1800" dirty="0" smtClean="0"/>
              <a:t>.</a:t>
            </a:r>
            <a:endParaRPr lang="fr-FR" sz="1600" dirty="0"/>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37</a:t>
            </a:fld>
            <a:endParaRPr lang="fr-FR"/>
          </a:p>
        </p:txBody>
      </p:sp>
      <p:pic>
        <p:nvPicPr>
          <p:cNvPr id="5" name="Image 4" descr="chat sprouthp.bmp"/>
          <p:cNvPicPr/>
          <p:nvPr/>
        </p:nvPicPr>
        <p:blipFill>
          <a:blip r:embed="rId2" cstate="print"/>
          <a:stretch>
            <a:fillRect/>
          </a:stretch>
        </p:blipFill>
        <p:spPr>
          <a:xfrm>
            <a:off x="251520" y="1052736"/>
            <a:ext cx="8424936" cy="56166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58204" cy="1439850"/>
          </a:xfrm>
        </p:spPr>
        <p:txBody>
          <a:bodyPr>
            <a:normAutofit fontScale="90000"/>
          </a:bodyPr>
          <a:lstStyle/>
          <a:p>
            <a:r>
              <a:rPr lang="fr-FR" sz="2800" dirty="0" smtClean="0"/>
              <a:t>Annexe 4: Chat avec Mlle Jasmine sur la faisabilité de cette idée: (j’ai reçu une copie sur mon </a:t>
            </a:r>
            <a:r>
              <a:rPr lang="fr-FR" sz="2800" dirty="0" err="1" smtClean="0"/>
              <a:t>Gmail</a:t>
            </a:r>
            <a:r>
              <a:rPr lang="fr-FR" sz="2800" dirty="0" smtClean="0"/>
              <a:t> après la fermeture de la fenêtre de discussion)</a:t>
            </a:r>
            <a:br>
              <a:rPr lang="fr-FR" sz="2800" dirty="0" smtClean="0"/>
            </a:br>
            <a:r>
              <a:rPr lang="fr-FR" sz="2800" dirty="0" smtClean="0"/>
              <a:t>  </a:t>
            </a:r>
            <a:endParaRPr lang="fr-FR" sz="2800" dirty="0"/>
          </a:p>
        </p:txBody>
      </p:sp>
      <p:graphicFrame>
        <p:nvGraphicFramePr>
          <p:cNvPr id="5" name="Tableau 4"/>
          <p:cNvGraphicFramePr>
            <a:graphicFrameLocks noGrp="1"/>
          </p:cNvGraphicFramePr>
          <p:nvPr/>
        </p:nvGraphicFramePr>
        <p:xfrm>
          <a:off x="571473" y="1500176"/>
          <a:ext cx="7358112" cy="5043004"/>
        </p:xfrm>
        <a:graphic>
          <a:graphicData uri="http://schemas.openxmlformats.org/drawingml/2006/table">
            <a:tbl>
              <a:tblPr/>
              <a:tblGrid>
                <a:gridCol w="3534781"/>
                <a:gridCol w="3823331"/>
              </a:tblGrid>
              <a:tr h="487079">
                <a:tc gridSpan="2">
                  <a:txBody>
                    <a:bodyPr/>
                    <a:lstStyle/>
                    <a:p>
                      <a:pPr>
                        <a:lnSpc>
                          <a:spcPct val="115000"/>
                        </a:lnSpc>
                        <a:spcAft>
                          <a:spcPts val="1000"/>
                        </a:spcAft>
                      </a:pPr>
                      <a:r>
                        <a:rPr lang="en-US" sz="1200" dirty="0">
                          <a:solidFill>
                            <a:srgbClr val="000000"/>
                          </a:solidFill>
                          <a:latin typeface="Tahoma"/>
                          <a:ea typeface="Calibri"/>
                          <a:cs typeface="Times New Roman"/>
                        </a:rPr>
                        <a:t>This is an automated email sent from the HP Home &amp; Home Office Store Server. The following information is a log of your session. Please save the log for your records. </a:t>
                      </a:r>
                      <a:br>
                        <a:rPr lang="en-US" sz="1200" dirty="0">
                          <a:solidFill>
                            <a:srgbClr val="000000"/>
                          </a:solidFill>
                          <a:latin typeface="Tahoma"/>
                          <a:ea typeface="Calibri"/>
                          <a:cs typeface="Times New Roman"/>
                        </a:rPr>
                      </a:br>
                      <a:r>
                        <a:rPr lang="fr-FR" sz="1200" b="1" dirty="0" err="1">
                          <a:solidFill>
                            <a:srgbClr val="000000"/>
                          </a:solidFill>
                          <a:latin typeface="Tahoma"/>
                          <a:ea typeface="Calibri"/>
                          <a:cs typeface="Times New Roman"/>
                        </a:rPr>
                        <a:t>Your</a:t>
                      </a:r>
                      <a:r>
                        <a:rPr lang="fr-FR" sz="1200" b="1" dirty="0">
                          <a:solidFill>
                            <a:srgbClr val="000000"/>
                          </a:solidFill>
                          <a:latin typeface="Tahoma"/>
                          <a:ea typeface="Calibri"/>
                          <a:cs typeface="Times New Roman"/>
                        </a:rPr>
                        <a:t> session ID for </a:t>
                      </a:r>
                      <a:r>
                        <a:rPr lang="fr-FR" sz="1200" b="1" dirty="0" err="1">
                          <a:solidFill>
                            <a:srgbClr val="000000"/>
                          </a:solidFill>
                          <a:latin typeface="Tahoma"/>
                          <a:ea typeface="Calibri"/>
                          <a:cs typeface="Times New Roman"/>
                        </a:rPr>
                        <a:t>this</a:t>
                      </a:r>
                      <a:r>
                        <a:rPr lang="fr-FR" sz="1200" b="1" dirty="0">
                          <a:solidFill>
                            <a:srgbClr val="000000"/>
                          </a:solidFill>
                          <a:latin typeface="Tahoma"/>
                          <a:ea typeface="Calibri"/>
                          <a:cs typeface="Times New Roman"/>
                        </a:rPr>
                        <a:t> incident </a:t>
                      </a:r>
                      <a:r>
                        <a:rPr lang="fr-FR" sz="1200" b="1" dirty="0" err="1">
                          <a:solidFill>
                            <a:srgbClr val="000000"/>
                          </a:solidFill>
                          <a:latin typeface="Tahoma"/>
                          <a:ea typeface="Calibri"/>
                          <a:cs typeface="Times New Roman"/>
                        </a:rPr>
                        <a:t>is</a:t>
                      </a:r>
                      <a:r>
                        <a:rPr lang="fr-FR" sz="1200" b="1" dirty="0">
                          <a:solidFill>
                            <a:srgbClr val="000000"/>
                          </a:solidFill>
                          <a:latin typeface="Tahoma"/>
                          <a:ea typeface="Calibri"/>
                          <a:cs typeface="Times New Roman"/>
                        </a:rPr>
                        <a:t> 2784993.</a:t>
                      </a:r>
                      <a:endParaRPr lang="fr-FR" sz="1200" dirty="0">
                        <a:solidFill>
                          <a:srgbClr val="000000"/>
                        </a:solidFill>
                        <a:latin typeface="Calibri"/>
                        <a:ea typeface="Calibri"/>
                        <a:cs typeface="Times New Roman"/>
                      </a:endParaRPr>
                    </a:p>
                  </a:txBody>
                  <a:tcPr marL="7351" marR="7351" marT="7351" marB="7351" anchor="ctr">
                    <a:lnL>
                      <a:noFill/>
                    </a:lnL>
                    <a:lnR>
                      <a:noFill/>
                    </a:lnR>
                    <a:lnT>
                      <a:noFill/>
                    </a:lnT>
                    <a:lnB>
                      <a:noFill/>
                    </a:lnB>
                  </a:tcPr>
                </a:tc>
                <a:tc hMerge="1">
                  <a:txBody>
                    <a:bodyPr/>
                    <a:lstStyle/>
                    <a:p>
                      <a:endParaRPr lang="fr-FR"/>
                    </a:p>
                  </a:txBody>
                  <a:tcPr/>
                </a:tc>
              </a:tr>
              <a:tr h="174833">
                <a:tc>
                  <a:txBody>
                    <a:bodyPr/>
                    <a:lstStyle/>
                    <a:p>
                      <a:pPr>
                        <a:lnSpc>
                          <a:spcPct val="115000"/>
                        </a:lnSpc>
                        <a:spcAft>
                          <a:spcPts val="1000"/>
                        </a:spcAft>
                      </a:pPr>
                      <a:r>
                        <a:rPr lang="fr-FR" sz="1200" b="1">
                          <a:solidFill>
                            <a:srgbClr val="000000"/>
                          </a:solidFill>
                          <a:latin typeface="Tahoma"/>
                          <a:ea typeface="Calibri"/>
                          <a:cs typeface="Times New Roman"/>
                        </a:rPr>
                        <a:t>Time</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fr-FR" sz="1200" b="1">
                          <a:solidFill>
                            <a:srgbClr val="000000"/>
                          </a:solidFill>
                          <a:latin typeface="Tahoma"/>
                          <a:ea typeface="Calibri"/>
                          <a:cs typeface="Times New Roman"/>
                        </a:rPr>
                        <a:t>Details</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643203">
                <a:tc>
                  <a:txBody>
                    <a:bodyPr/>
                    <a:lstStyle/>
                    <a:p>
                      <a:pPr>
                        <a:lnSpc>
                          <a:spcPct val="115000"/>
                        </a:lnSpc>
                        <a:spcAft>
                          <a:spcPts val="1000"/>
                        </a:spcAft>
                      </a:pPr>
                      <a:r>
                        <a:rPr lang="fr-FR" sz="1200">
                          <a:solidFill>
                            <a:srgbClr val="000000"/>
                          </a:solidFill>
                          <a:latin typeface="Tahoma"/>
                          <a:ea typeface="Calibri"/>
                          <a:cs typeface="Times New Roman"/>
                        </a:rPr>
                        <a:t>06/15/2015 08:42:16AM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dirty="0">
                          <a:solidFill>
                            <a:srgbClr val="000000"/>
                          </a:solidFill>
                          <a:latin typeface="Tahoma"/>
                          <a:ea typeface="Calibri"/>
                          <a:cs typeface="Times New Roman"/>
                        </a:rPr>
                        <a:t>System: "Welcome to </a:t>
                      </a:r>
                      <a:r>
                        <a:rPr lang="en-US" sz="1200" u="sng" dirty="0">
                          <a:solidFill>
                            <a:srgbClr val="1155CC"/>
                          </a:solidFill>
                          <a:latin typeface="Tahoma"/>
                          <a:ea typeface="Calibri"/>
                          <a:cs typeface="Times New Roman"/>
                          <a:hlinkClick r:id="rId2"/>
                        </a:rPr>
                        <a:t>hp.com</a:t>
                      </a:r>
                      <a:r>
                        <a:rPr lang="en-US" sz="1200" dirty="0">
                          <a:solidFill>
                            <a:srgbClr val="000000"/>
                          </a:solidFill>
                          <a:latin typeface="Tahoma"/>
                          <a:ea typeface="Calibri"/>
                          <a:cs typeface="Times New Roman"/>
                        </a:rPr>
                        <a:t> for Small &amp; Medium Business customers. Your chat transcript will be emailed to the email address that you input when registered shortly after the chat is completed."</a:t>
                      </a:r>
                      <a:endParaRPr lang="fr-FR" sz="1200" dirty="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174833">
                <a:tc>
                  <a:txBody>
                    <a:bodyPr/>
                    <a:lstStyle/>
                    <a:p>
                      <a:pPr>
                        <a:lnSpc>
                          <a:spcPct val="115000"/>
                        </a:lnSpc>
                        <a:spcAft>
                          <a:spcPts val="1000"/>
                        </a:spcAft>
                      </a:pPr>
                      <a:r>
                        <a:rPr lang="fr-FR" sz="1200">
                          <a:solidFill>
                            <a:srgbClr val="000000"/>
                          </a:solidFill>
                          <a:latin typeface="Tahoma"/>
                          <a:ea typeface="Calibri"/>
                          <a:cs typeface="Times New Roman"/>
                        </a:rPr>
                        <a:t>06/15/2015 08:42:37AM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a:solidFill>
                            <a:srgbClr val="000000"/>
                          </a:solidFill>
                          <a:latin typeface="Tahoma"/>
                          <a:ea typeface="Calibri"/>
                          <a:cs typeface="Times New Roman"/>
                        </a:rPr>
                        <a:t>Session Started with Agent (Jasmine)</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174833">
                <a:tc>
                  <a:txBody>
                    <a:bodyPr/>
                    <a:lstStyle/>
                    <a:p>
                      <a:pPr>
                        <a:lnSpc>
                          <a:spcPct val="115000"/>
                        </a:lnSpc>
                        <a:spcAft>
                          <a:spcPts val="1000"/>
                        </a:spcAft>
                      </a:pPr>
                      <a:r>
                        <a:rPr lang="fr-FR" sz="1200">
                          <a:solidFill>
                            <a:srgbClr val="000000"/>
                          </a:solidFill>
                          <a:latin typeface="Tahoma"/>
                          <a:ea typeface="Calibri"/>
                          <a:cs typeface="Times New Roman"/>
                        </a:rPr>
                        <a:t>06/15/2015 08:42:37AM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fr-FR" sz="1200">
                          <a:solidFill>
                            <a:srgbClr val="000000"/>
                          </a:solidFill>
                          <a:latin typeface="Tahoma"/>
                          <a:ea typeface="Calibri"/>
                          <a:cs typeface="Times New Roman"/>
                        </a:rPr>
                        <a:t>Moad: " technical question"</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643203">
                <a:tc>
                  <a:txBody>
                    <a:bodyPr/>
                    <a:lstStyle/>
                    <a:p>
                      <a:pPr>
                        <a:lnSpc>
                          <a:spcPct val="115000"/>
                        </a:lnSpc>
                        <a:spcAft>
                          <a:spcPts val="1000"/>
                        </a:spcAft>
                      </a:pPr>
                      <a:r>
                        <a:rPr lang="fr-FR" sz="1200">
                          <a:solidFill>
                            <a:srgbClr val="000000"/>
                          </a:solidFill>
                          <a:latin typeface="Tahoma"/>
                          <a:ea typeface="Calibri"/>
                          <a:cs typeface="Times New Roman"/>
                        </a:rPr>
                        <a:t>06/15/2015 08:42:47AM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a:solidFill>
                            <a:srgbClr val="000000"/>
                          </a:solidFill>
                          <a:latin typeface="Tahoma"/>
                          <a:ea typeface="Calibri"/>
                          <a:cs typeface="Times New Roman"/>
                        </a:rPr>
                        <a:t>Agent (Jasmine): "Thank you for contacting the HP.com Small Medium Business Chat team. Hi, Moad. My name is Jasmine. I've read your question so let’s get started."</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330956">
                <a:tc>
                  <a:txBody>
                    <a:bodyPr/>
                    <a:lstStyle/>
                    <a:p>
                      <a:pPr>
                        <a:lnSpc>
                          <a:spcPct val="115000"/>
                        </a:lnSpc>
                        <a:spcAft>
                          <a:spcPts val="1000"/>
                        </a:spcAft>
                      </a:pPr>
                      <a:r>
                        <a:rPr lang="fr-FR" sz="1200">
                          <a:solidFill>
                            <a:srgbClr val="000000"/>
                          </a:solidFill>
                          <a:latin typeface="Tahoma"/>
                          <a:ea typeface="Calibri"/>
                          <a:cs typeface="Times New Roman"/>
                        </a:rPr>
                        <a:t>06/15/2015 08:42:57AM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a:solidFill>
                            <a:srgbClr val="000000"/>
                          </a:solidFill>
                          <a:latin typeface="Tahoma"/>
                          <a:ea typeface="Calibri"/>
                          <a:cs typeface="Times New Roman"/>
                        </a:rPr>
                        <a:t>Agent (Jasmine): "I'd be glad to provide the information you need."</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174833">
                <a:tc>
                  <a:txBody>
                    <a:bodyPr/>
                    <a:lstStyle/>
                    <a:p>
                      <a:pPr>
                        <a:lnSpc>
                          <a:spcPct val="115000"/>
                        </a:lnSpc>
                        <a:spcAft>
                          <a:spcPts val="1000"/>
                        </a:spcAft>
                      </a:pPr>
                      <a:r>
                        <a:rPr lang="fr-FR" sz="1200">
                          <a:solidFill>
                            <a:srgbClr val="000000"/>
                          </a:solidFill>
                          <a:latin typeface="Tahoma"/>
                          <a:ea typeface="Calibri"/>
                          <a:cs typeface="Times New Roman"/>
                        </a:rPr>
                        <a:t>06/15/2015 08:43:00AM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a:solidFill>
                            <a:srgbClr val="000000"/>
                          </a:solidFill>
                          <a:latin typeface="Tahoma"/>
                          <a:ea typeface="Calibri"/>
                          <a:cs typeface="Times New Roman"/>
                        </a:rPr>
                        <a:t>Agent (Jasmine): "Please go ahead."</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330956">
                <a:tc>
                  <a:txBody>
                    <a:bodyPr/>
                    <a:lstStyle/>
                    <a:p>
                      <a:pPr>
                        <a:lnSpc>
                          <a:spcPct val="115000"/>
                        </a:lnSpc>
                        <a:spcAft>
                          <a:spcPts val="1000"/>
                        </a:spcAft>
                      </a:pPr>
                      <a:r>
                        <a:rPr lang="fr-FR" sz="1200">
                          <a:solidFill>
                            <a:srgbClr val="000000"/>
                          </a:solidFill>
                          <a:latin typeface="Tahoma"/>
                          <a:ea typeface="Calibri"/>
                          <a:cs typeface="Times New Roman"/>
                        </a:rPr>
                        <a:t>06/15/2015 08:44:49AM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dirty="0" err="1">
                          <a:solidFill>
                            <a:srgbClr val="000000"/>
                          </a:solidFill>
                          <a:latin typeface="Tahoma"/>
                          <a:ea typeface="Calibri"/>
                          <a:cs typeface="Times New Roman"/>
                        </a:rPr>
                        <a:t>Moad</a:t>
                      </a:r>
                      <a:r>
                        <a:rPr lang="en-US" sz="1200" dirty="0">
                          <a:solidFill>
                            <a:srgbClr val="000000"/>
                          </a:solidFill>
                          <a:latin typeface="Tahoma"/>
                          <a:ea typeface="Calibri"/>
                          <a:cs typeface="Times New Roman"/>
                        </a:rPr>
                        <a:t>: "Hi, I wonder whether your computer PC "Hp Sprout" can be connected in a central network ?"</a:t>
                      </a:r>
                      <a:endParaRPr lang="fr-FR" sz="1200" dirty="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174833">
                <a:tc>
                  <a:txBody>
                    <a:bodyPr/>
                    <a:lstStyle/>
                    <a:p>
                      <a:pPr>
                        <a:lnSpc>
                          <a:spcPct val="115000"/>
                        </a:lnSpc>
                        <a:spcAft>
                          <a:spcPts val="1000"/>
                        </a:spcAft>
                      </a:pPr>
                      <a:r>
                        <a:rPr lang="fr-FR" sz="1200">
                          <a:solidFill>
                            <a:srgbClr val="000000"/>
                          </a:solidFill>
                          <a:latin typeface="Tahoma"/>
                          <a:ea typeface="Calibri"/>
                          <a:cs typeface="Times New Roman"/>
                        </a:rPr>
                        <a:t>06/15/2015 08:45:44AM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a:solidFill>
                            <a:srgbClr val="000000"/>
                          </a:solidFill>
                          <a:latin typeface="Tahoma"/>
                          <a:ea typeface="Calibri"/>
                          <a:cs typeface="Times New Roman"/>
                        </a:rPr>
                        <a:t>Agent (Jasmine): "CHecking on that."</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174833">
                <a:tc>
                  <a:txBody>
                    <a:bodyPr/>
                    <a:lstStyle/>
                    <a:p>
                      <a:pPr>
                        <a:lnSpc>
                          <a:spcPct val="115000"/>
                        </a:lnSpc>
                        <a:spcAft>
                          <a:spcPts val="1000"/>
                        </a:spcAft>
                      </a:pPr>
                      <a:r>
                        <a:rPr lang="fr-FR" sz="1200">
                          <a:solidFill>
                            <a:srgbClr val="000000"/>
                          </a:solidFill>
                          <a:latin typeface="Tahoma"/>
                          <a:ea typeface="Calibri"/>
                          <a:cs typeface="Times New Roman"/>
                        </a:rPr>
                        <a:t>06/15/2015 08:46:01AM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a:solidFill>
                            <a:srgbClr val="000000"/>
                          </a:solidFill>
                          <a:latin typeface="Tahoma"/>
                          <a:ea typeface="Calibri"/>
                          <a:cs typeface="Times New Roman"/>
                        </a:rPr>
                        <a:t>Agent (Jasmine): "Give me 1-2 minutes of your time."</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174833">
                <a:tc>
                  <a:txBody>
                    <a:bodyPr/>
                    <a:lstStyle/>
                    <a:p>
                      <a:pPr>
                        <a:lnSpc>
                          <a:spcPct val="115000"/>
                        </a:lnSpc>
                        <a:spcAft>
                          <a:spcPts val="1000"/>
                        </a:spcAft>
                      </a:pPr>
                      <a:r>
                        <a:rPr lang="fr-FR" sz="1200">
                          <a:solidFill>
                            <a:srgbClr val="000000"/>
                          </a:solidFill>
                          <a:latin typeface="Tahoma"/>
                          <a:ea typeface="Calibri"/>
                          <a:cs typeface="Times New Roman"/>
                        </a:rPr>
                        <a:t>06/15/2015 08:47:06AM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a:solidFill>
                            <a:srgbClr val="000000"/>
                          </a:solidFill>
                          <a:latin typeface="Tahoma"/>
                          <a:ea typeface="Calibri"/>
                          <a:cs typeface="Times New Roman"/>
                        </a:rPr>
                        <a:t>Moad: "Ok , thank you Miss !"</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174833">
                <a:tc>
                  <a:txBody>
                    <a:bodyPr/>
                    <a:lstStyle/>
                    <a:p>
                      <a:pPr>
                        <a:lnSpc>
                          <a:spcPct val="115000"/>
                        </a:lnSpc>
                        <a:spcAft>
                          <a:spcPts val="1000"/>
                        </a:spcAft>
                      </a:pPr>
                      <a:r>
                        <a:rPr lang="fr-FR" sz="1200">
                          <a:solidFill>
                            <a:srgbClr val="000000"/>
                          </a:solidFill>
                          <a:latin typeface="Tahoma"/>
                          <a:ea typeface="Calibri"/>
                          <a:cs typeface="Times New Roman"/>
                        </a:rPr>
                        <a:t>06/15/2015 08:47:14AM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fr-FR" sz="1200">
                          <a:solidFill>
                            <a:srgbClr val="000000"/>
                          </a:solidFill>
                          <a:latin typeface="Tahoma"/>
                          <a:ea typeface="Calibri"/>
                          <a:cs typeface="Times New Roman"/>
                        </a:rPr>
                        <a:t>Agent (Jasmine): "You're welcome."</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r>
              <a:tr h="174860">
                <a:tc>
                  <a:txBody>
                    <a:bodyPr/>
                    <a:lstStyle/>
                    <a:p>
                      <a:pPr>
                        <a:lnSpc>
                          <a:spcPct val="115000"/>
                        </a:lnSpc>
                        <a:spcAft>
                          <a:spcPts val="1000"/>
                        </a:spcAft>
                      </a:pPr>
                      <a:r>
                        <a:rPr lang="fr-FR" sz="1200">
                          <a:solidFill>
                            <a:srgbClr val="000000"/>
                          </a:solidFill>
                          <a:latin typeface="Tahoma"/>
                          <a:ea typeface="Calibri"/>
                          <a:cs typeface="Times New Roman"/>
                        </a:rPr>
                        <a:t>06/15/2015 08:49:22AM</a:t>
                      </a:r>
                      <a:endParaRPr lang="fr-FR" sz="1200">
                        <a:solidFill>
                          <a:srgbClr val="000000"/>
                        </a:solidFill>
                        <a:latin typeface="Calibri"/>
                        <a:ea typeface="Calibri"/>
                        <a:cs typeface="Times New Roman"/>
                      </a:endParaRPr>
                    </a:p>
                  </a:txBody>
                  <a:tcPr marL="7351" marR="7351" marT="7351" marB="7351" anchor="ctr">
                    <a:lnL>
                      <a:noFill/>
                    </a:lnL>
                    <a:lnR>
                      <a:noFill/>
                    </a:lnR>
                    <a:lnT>
                      <a:noFill/>
                    </a:lnT>
                    <a:lnB>
                      <a:noFill/>
                    </a:lnB>
                  </a:tcPr>
                </a:tc>
                <a:tc>
                  <a:txBody>
                    <a:bodyPr/>
                    <a:lstStyle/>
                    <a:p>
                      <a:pPr>
                        <a:lnSpc>
                          <a:spcPct val="115000"/>
                        </a:lnSpc>
                        <a:spcAft>
                          <a:spcPts val="1000"/>
                        </a:spcAft>
                      </a:pPr>
                      <a:r>
                        <a:rPr lang="en-US" sz="1200" dirty="0">
                          <a:solidFill>
                            <a:srgbClr val="000000"/>
                          </a:solidFill>
                          <a:latin typeface="Tahoma"/>
                          <a:ea typeface="Calibri"/>
                          <a:cs typeface="Times New Roman"/>
                        </a:rPr>
                        <a:t>Agent (Jasmine): "Thanks for patiently waiting, </a:t>
                      </a:r>
                      <a:r>
                        <a:rPr lang="en-US" sz="1200" dirty="0" err="1">
                          <a:solidFill>
                            <a:srgbClr val="000000"/>
                          </a:solidFill>
                          <a:latin typeface="Tahoma"/>
                          <a:ea typeface="Calibri"/>
                          <a:cs typeface="Times New Roman"/>
                        </a:rPr>
                        <a:t>Moad</a:t>
                      </a:r>
                      <a:r>
                        <a:rPr lang="en-US" sz="1200" dirty="0">
                          <a:solidFill>
                            <a:srgbClr val="000000"/>
                          </a:solidFill>
                          <a:latin typeface="Tahoma"/>
                          <a:ea typeface="Calibri"/>
                          <a:cs typeface="Times New Roman"/>
                        </a:rPr>
                        <a:t>."</a:t>
                      </a:r>
                      <a:endParaRPr lang="fr-FR" sz="1200" dirty="0">
                        <a:solidFill>
                          <a:srgbClr val="000000"/>
                        </a:solidFill>
                        <a:latin typeface="Calibri"/>
                        <a:ea typeface="Calibri"/>
                        <a:cs typeface="Times New Roman"/>
                      </a:endParaRPr>
                    </a:p>
                  </a:txBody>
                  <a:tcPr marL="7351" marR="7351" marT="7351" marB="7351" anchor="ctr">
                    <a:lnL>
                      <a:noFill/>
                    </a:lnL>
                    <a:lnR>
                      <a:noFill/>
                    </a:lnR>
                    <a:lnT>
                      <a:noFill/>
                    </a:lnT>
                    <a:lnB>
                      <a:noFill/>
                    </a:lnB>
                  </a:tcPr>
                </a:tc>
              </a:tr>
            </a:tbl>
          </a:graphicData>
        </a:graphic>
      </p:graphicFrame>
      <p:pic>
        <p:nvPicPr>
          <p:cNvPr id="17411" name="Image 17" descr="https://mail.google.com/mail/u/0/images/cleardot.gif"/>
          <p:cNvPicPr>
            <a:picLocks noChangeAspect="1" noChangeArrowheads="1"/>
          </p:cNvPicPr>
          <p:nvPr/>
        </p:nvPicPr>
        <p:blipFill>
          <a:blip r:embed="rId3"/>
          <a:srcRect/>
          <a:stretch>
            <a:fillRect/>
          </a:stretch>
        </p:blipFill>
        <p:spPr bwMode="auto">
          <a:xfrm>
            <a:off x="0" y="0"/>
            <a:ext cx="7938" cy="7938"/>
          </a:xfrm>
          <a:prstGeom prst="rect">
            <a:avLst/>
          </a:prstGeom>
          <a:noFill/>
        </p:spPr>
      </p:pic>
      <p:pic>
        <p:nvPicPr>
          <p:cNvPr id="17410" name=":lp" descr="https://mail.google.com/mail/u/0/images/cleardot.gif"/>
          <p:cNvPicPr>
            <a:picLocks noChangeAspect="1" noChangeArrowheads="1"/>
          </p:cNvPicPr>
          <p:nvPr/>
        </p:nvPicPr>
        <p:blipFill>
          <a:blip r:embed="rId3"/>
          <a:srcRect/>
          <a:stretch>
            <a:fillRect/>
          </a:stretch>
        </p:blipFill>
        <p:spPr bwMode="auto">
          <a:xfrm>
            <a:off x="0" y="0"/>
            <a:ext cx="7938" cy="7938"/>
          </a:xfrm>
          <a:prstGeom prst="rect">
            <a:avLst/>
          </a:prstGeom>
          <a:noFill/>
        </p:spPr>
      </p:pic>
      <p:sp>
        <p:nvSpPr>
          <p:cNvPr id="6" name="Espace réservé du numéro de diapositive 5"/>
          <p:cNvSpPr>
            <a:spLocks noGrp="1"/>
          </p:cNvSpPr>
          <p:nvPr>
            <p:ph type="sldNum" sz="quarter" idx="11"/>
          </p:nvPr>
        </p:nvSpPr>
        <p:spPr/>
        <p:txBody>
          <a:bodyPr/>
          <a:lstStyle/>
          <a:p>
            <a:fld id="{4A133024-286C-4E6F-8C13-3EABA13EFE11}" type="slidenum">
              <a:rPr lang="fr-FR" smtClean="0"/>
              <a:pPr/>
              <a:t>38</a:t>
            </a:fld>
            <a:endParaRPr lang="fr-F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nvGraphicFramePr>
        <p:xfrm>
          <a:off x="642021" y="1334624"/>
          <a:ext cx="7037703" cy="5213684"/>
        </p:xfrm>
        <a:graphic>
          <a:graphicData uri="http://schemas.openxmlformats.org/drawingml/2006/table">
            <a:tbl>
              <a:tblPr/>
              <a:tblGrid>
                <a:gridCol w="1050712"/>
                <a:gridCol w="5887277"/>
                <a:gridCol w="99714"/>
              </a:tblGrid>
              <a:tr h="248829">
                <a:tc>
                  <a:txBody>
                    <a:bodyPr/>
                    <a:lstStyle/>
                    <a:p>
                      <a:pPr>
                        <a:lnSpc>
                          <a:spcPct val="115000"/>
                        </a:lnSpc>
                        <a:spcAft>
                          <a:spcPts val="1000"/>
                        </a:spcAft>
                      </a:pPr>
                      <a:r>
                        <a:rPr lang="fr-FR" sz="1000" dirty="0">
                          <a:solidFill>
                            <a:srgbClr val="000000"/>
                          </a:solidFill>
                          <a:latin typeface="Tahoma"/>
                          <a:ea typeface="Calibri"/>
                          <a:cs typeface="Times New Roman"/>
                        </a:rPr>
                        <a:t>06/15/2015 08:49:27AM</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a:solidFill>
                            <a:srgbClr val="000000"/>
                          </a:solidFill>
                          <a:latin typeface="Tahoma"/>
                          <a:ea typeface="Calibri"/>
                          <a:cs typeface="Times New Roman"/>
                        </a:rPr>
                        <a:t>Agent (Jasmine): "Yes the model can be networked."</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221331">
                <a:tc>
                  <a:txBody>
                    <a:bodyPr/>
                    <a:lstStyle/>
                    <a:p>
                      <a:pPr>
                        <a:lnSpc>
                          <a:spcPct val="115000"/>
                        </a:lnSpc>
                        <a:spcAft>
                          <a:spcPts val="1000"/>
                        </a:spcAft>
                      </a:pPr>
                      <a:r>
                        <a:rPr lang="fr-FR" sz="1000" dirty="0">
                          <a:solidFill>
                            <a:srgbClr val="000000"/>
                          </a:solidFill>
                          <a:latin typeface="Tahoma"/>
                          <a:ea typeface="Calibri"/>
                          <a:cs typeface="Times New Roman"/>
                        </a:rPr>
                        <a:t>06/15/2015 08:49:46AM</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a:solidFill>
                            <a:srgbClr val="000000"/>
                          </a:solidFill>
                          <a:latin typeface="Tahoma"/>
                          <a:ea typeface="Calibri"/>
                          <a:cs typeface="Times New Roman"/>
                        </a:rPr>
                        <a:t>Agent (Jasmine): "It has NIC."</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309212">
                <a:tc>
                  <a:txBody>
                    <a:bodyPr/>
                    <a:lstStyle/>
                    <a:p>
                      <a:pPr>
                        <a:lnSpc>
                          <a:spcPct val="115000"/>
                        </a:lnSpc>
                        <a:spcAft>
                          <a:spcPts val="1000"/>
                        </a:spcAft>
                      </a:pPr>
                      <a:r>
                        <a:rPr lang="fr-FR" sz="1000" dirty="0">
                          <a:solidFill>
                            <a:srgbClr val="000000"/>
                          </a:solidFill>
                          <a:latin typeface="Tahoma"/>
                          <a:ea typeface="Calibri"/>
                          <a:cs typeface="Times New Roman"/>
                        </a:rPr>
                        <a:t>06/15/2015 08:50:52AM</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a:solidFill>
                            <a:srgbClr val="000000"/>
                          </a:solidFill>
                          <a:latin typeface="Tahoma"/>
                          <a:ea typeface="Calibri"/>
                          <a:cs typeface="Times New Roman"/>
                        </a:rPr>
                        <a:t>Agent (Jasmine): "Have I answered all of your concerns today, </a:t>
                      </a:r>
                      <a:r>
                        <a:rPr lang="en-US" sz="1000" dirty="0" err="1">
                          <a:solidFill>
                            <a:srgbClr val="000000"/>
                          </a:solidFill>
                          <a:latin typeface="Tahoma"/>
                          <a:ea typeface="Calibri"/>
                          <a:cs typeface="Times New Roman"/>
                        </a:rPr>
                        <a:t>Moad</a:t>
                      </a:r>
                      <a:r>
                        <a:rPr lang="en-US" sz="1000" dirty="0">
                          <a:solidFill>
                            <a:srgbClr val="000000"/>
                          </a:solidFill>
                          <a:latin typeface="Tahoma"/>
                          <a:ea typeface="Calibri"/>
                          <a:cs typeface="Times New Roman"/>
                        </a:rPr>
                        <a:t>?"</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221331">
                <a:tc>
                  <a:txBody>
                    <a:bodyPr/>
                    <a:lstStyle/>
                    <a:p>
                      <a:pPr>
                        <a:lnSpc>
                          <a:spcPct val="115000"/>
                        </a:lnSpc>
                        <a:spcAft>
                          <a:spcPts val="1000"/>
                        </a:spcAft>
                      </a:pPr>
                      <a:r>
                        <a:rPr lang="fr-FR" sz="1000" dirty="0">
                          <a:solidFill>
                            <a:srgbClr val="000000"/>
                          </a:solidFill>
                          <a:latin typeface="Tahoma"/>
                          <a:ea typeface="Calibri"/>
                          <a:cs typeface="Times New Roman"/>
                        </a:rPr>
                        <a:t>06/15/2015 08:53:28AM</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a:solidFill>
                            <a:srgbClr val="000000"/>
                          </a:solidFill>
                          <a:latin typeface="Tahoma"/>
                          <a:ea typeface="Calibri"/>
                          <a:cs typeface="Times New Roman"/>
                        </a:rPr>
                        <a:t>Agent (Jasmine): "Are you still with me?"</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373304">
                <a:tc>
                  <a:txBody>
                    <a:bodyPr/>
                    <a:lstStyle/>
                    <a:p>
                      <a:pPr>
                        <a:lnSpc>
                          <a:spcPct val="115000"/>
                        </a:lnSpc>
                        <a:spcAft>
                          <a:spcPts val="1000"/>
                        </a:spcAft>
                      </a:pPr>
                      <a:r>
                        <a:rPr lang="fr-FR" sz="1000">
                          <a:solidFill>
                            <a:srgbClr val="000000"/>
                          </a:solidFill>
                          <a:latin typeface="Tahoma"/>
                          <a:ea typeface="Calibri"/>
                          <a:cs typeface="Times New Roman"/>
                        </a:rPr>
                        <a:t>06/15/2015 08:54:27AM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err="1">
                          <a:solidFill>
                            <a:srgbClr val="000000"/>
                          </a:solidFill>
                          <a:latin typeface="Tahoma"/>
                          <a:ea typeface="Calibri"/>
                          <a:cs typeface="Times New Roman"/>
                        </a:rPr>
                        <a:t>Moad</a:t>
                      </a:r>
                      <a:r>
                        <a:rPr lang="en-US" sz="1000" dirty="0">
                          <a:solidFill>
                            <a:srgbClr val="000000"/>
                          </a:solidFill>
                          <a:latin typeface="Tahoma"/>
                          <a:ea typeface="Calibri"/>
                          <a:cs typeface="Times New Roman"/>
                        </a:rPr>
                        <a:t>: "Yes, thank you miss Jasmine for your kindness. I want to say by that to be able to create a national network related to a central waiter ?"</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338233">
                <a:tc>
                  <a:txBody>
                    <a:bodyPr/>
                    <a:lstStyle/>
                    <a:p>
                      <a:pPr>
                        <a:lnSpc>
                          <a:spcPct val="115000"/>
                        </a:lnSpc>
                        <a:spcAft>
                          <a:spcPts val="1000"/>
                        </a:spcAft>
                      </a:pPr>
                      <a:r>
                        <a:rPr lang="fr-FR" sz="1000">
                          <a:solidFill>
                            <a:srgbClr val="000000"/>
                          </a:solidFill>
                          <a:latin typeface="Tahoma"/>
                          <a:ea typeface="Calibri"/>
                          <a:cs typeface="Times New Roman"/>
                        </a:rPr>
                        <a:t>06/15/2015 08:55:10AM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a:solidFill>
                            <a:srgbClr val="000000"/>
                          </a:solidFill>
                          <a:latin typeface="Tahoma"/>
                          <a:ea typeface="Calibri"/>
                          <a:cs typeface="Times New Roman"/>
                        </a:rPr>
                        <a:t>Agent </a:t>
                      </a:r>
                      <a:r>
                        <a:rPr lang="en-US" sz="1000" dirty="0" smtClean="0">
                          <a:solidFill>
                            <a:srgbClr val="000000"/>
                          </a:solidFill>
                          <a:latin typeface="Tahoma"/>
                          <a:ea typeface="Calibri"/>
                          <a:cs typeface="Times New Roman"/>
                        </a:rPr>
                        <a:t>(Jasmine</a:t>
                      </a:r>
                      <a:r>
                        <a:rPr lang="en-US" sz="1000" dirty="0">
                          <a:solidFill>
                            <a:srgbClr val="000000"/>
                          </a:solidFill>
                          <a:latin typeface="Tahoma"/>
                          <a:ea typeface="Calibri"/>
                          <a:cs typeface="Times New Roman"/>
                        </a:rPr>
                        <a:t>): "My pleasure. As long as you have that central network, the device can connect to it."</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dirty="0"/>
                    </a:p>
                  </a:txBody>
                  <a:tcPr marL="37157" marR="37157" marT="18578" marB="18578">
                    <a:lnL>
                      <a:noFill/>
                    </a:lnL>
                  </a:tcPr>
                </a:tc>
              </a:tr>
              <a:tr h="279879">
                <a:tc>
                  <a:txBody>
                    <a:bodyPr/>
                    <a:lstStyle/>
                    <a:p>
                      <a:pPr>
                        <a:lnSpc>
                          <a:spcPct val="115000"/>
                        </a:lnSpc>
                        <a:spcAft>
                          <a:spcPts val="1000"/>
                        </a:spcAft>
                      </a:pPr>
                      <a:r>
                        <a:rPr lang="fr-FR" sz="1000">
                          <a:solidFill>
                            <a:srgbClr val="000000"/>
                          </a:solidFill>
                          <a:latin typeface="Tahoma"/>
                          <a:ea typeface="Calibri"/>
                          <a:cs typeface="Times New Roman"/>
                        </a:rPr>
                        <a:t>06/15/2015 08:55:44AM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a:solidFill>
                            <a:srgbClr val="000000"/>
                          </a:solidFill>
                          <a:latin typeface="Tahoma"/>
                          <a:ea typeface="Calibri"/>
                          <a:cs typeface="Times New Roman"/>
                        </a:rPr>
                        <a:t>Agent (Jasmine): "Do you have further questions for me today?"</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309212">
                <a:tc>
                  <a:txBody>
                    <a:bodyPr/>
                    <a:lstStyle/>
                    <a:p>
                      <a:pPr>
                        <a:lnSpc>
                          <a:spcPct val="115000"/>
                        </a:lnSpc>
                        <a:spcAft>
                          <a:spcPts val="1000"/>
                        </a:spcAft>
                      </a:pPr>
                      <a:r>
                        <a:rPr lang="fr-FR" sz="1000">
                          <a:solidFill>
                            <a:srgbClr val="000000"/>
                          </a:solidFill>
                          <a:latin typeface="Tahoma"/>
                          <a:ea typeface="Calibri"/>
                          <a:cs typeface="Times New Roman"/>
                        </a:rPr>
                        <a:t>06/15/2015 08:57:04AM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err="1">
                          <a:solidFill>
                            <a:srgbClr val="000000"/>
                          </a:solidFill>
                          <a:latin typeface="Tahoma"/>
                          <a:ea typeface="Calibri"/>
                          <a:cs typeface="Times New Roman"/>
                        </a:rPr>
                        <a:t>Moad</a:t>
                      </a:r>
                      <a:r>
                        <a:rPr lang="en-US" sz="1000" dirty="0">
                          <a:solidFill>
                            <a:srgbClr val="000000"/>
                          </a:solidFill>
                          <a:latin typeface="Tahoma"/>
                          <a:ea typeface="Calibri"/>
                          <a:cs typeface="Times New Roman"/>
                        </a:rPr>
                        <a:t>: "While connecting several PC sprout at the same time with this waiter?"</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221331">
                <a:tc>
                  <a:txBody>
                    <a:bodyPr/>
                    <a:lstStyle/>
                    <a:p>
                      <a:pPr>
                        <a:lnSpc>
                          <a:spcPct val="115000"/>
                        </a:lnSpc>
                        <a:spcAft>
                          <a:spcPts val="1000"/>
                        </a:spcAft>
                      </a:pPr>
                      <a:r>
                        <a:rPr lang="fr-FR" sz="1000">
                          <a:solidFill>
                            <a:srgbClr val="000000"/>
                          </a:solidFill>
                          <a:latin typeface="Tahoma"/>
                          <a:ea typeface="Calibri"/>
                          <a:cs typeface="Times New Roman"/>
                        </a:rPr>
                        <a:t>06/15/2015 08:57:26AM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fr-FR" sz="1000" dirty="0">
                          <a:solidFill>
                            <a:srgbClr val="000000"/>
                          </a:solidFill>
                          <a:latin typeface="Tahoma"/>
                          <a:ea typeface="Calibri"/>
                          <a:cs typeface="Times New Roman"/>
                        </a:rPr>
                        <a:t>Agent (Jasmine): "</a:t>
                      </a:r>
                      <a:r>
                        <a:rPr lang="fr-FR" sz="1000" dirty="0" err="1">
                          <a:solidFill>
                            <a:srgbClr val="000000"/>
                          </a:solidFill>
                          <a:latin typeface="Tahoma"/>
                          <a:ea typeface="Calibri"/>
                          <a:cs typeface="Times New Roman"/>
                        </a:rPr>
                        <a:t>Yes</a:t>
                      </a:r>
                      <a:r>
                        <a:rPr lang="fr-FR" sz="1000" dirty="0">
                          <a:solidFill>
                            <a:srgbClr val="000000"/>
                          </a:solidFill>
                          <a:latin typeface="Tahoma"/>
                          <a:ea typeface="Calibri"/>
                          <a:cs typeface="Times New Roman"/>
                        </a:rPr>
                        <a:t>."</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248829">
                <a:tc>
                  <a:txBody>
                    <a:bodyPr/>
                    <a:lstStyle/>
                    <a:p>
                      <a:pPr>
                        <a:lnSpc>
                          <a:spcPct val="115000"/>
                        </a:lnSpc>
                        <a:spcAft>
                          <a:spcPts val="1000"/>
                        </a:spcAft>
                      </a:pPr>
                      <a:r>
                        <a:rPr lang="fr-FR" sz="1000">
                          <a:solidFill>
                            <a:srgbClr val="000000"/>
                          </a:solidFill>
                          <a:latin typeface="Tahoma"/>
                          <a:ea typeface="Calibri"/>
                          <a:cs typeface="Times New Roman"/>
                        </a:rPr>
                        <a:t>06/15/2015 08:58:11AM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a:solidFill>
                            <a:srgbClr val="000000"/>
                          </a:solidFill>
                          <a:latin typeface="Tahoma"/>
                          <a:ea typeface="Calibri"/>
                          <a:cs typeface="Times New Roman"/>
                        </a:rPr>
                        <a:t>Moad: "Ok great , thanks a lot and have a nice day !"</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221331">
                <a:tc>
                  <a:txBody>
                    <a:bodyPr/>
                    <a:lstStyle/>
                    <a:p>
                      <a:pPr>
                        <a:lnSpc>
                          <a:spcPct val="115000"/>
                        </a:lnSpc>
                        <a:spcAft>
                          <a:spcPts val="1000"/>
                        </a:spcAft>
                      </a:pPr>
                      <a:r>
                        <a:rPr lang="fr-FR" sz="1000">
                          <a:solidFill>
                            <a:srgbClr val="000000"/>
                          </a:solidFill>
                          <a:latin typeface="Tahoma"/>
                          <a:ea typeface="Calibri"/>
                          <a:cs typeface="Times New Roman"/>
                        </a:rPr>
                        <a:t>06/15/2015 08:58:17AM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fr-FR" sz="1000" dirty="0">
                          <a:solidFill>
                            <a:srgbClr val="000000"/>
                          </a:solidFill>
                          <a:latin typeface="Tahoma"/>
                          <a:ea typeface="Calibri"/>
                          <a:cs typeface="Times New Roman"/>
                        </a:rPr>
                        <a:t>Agent (Jasmine): "</a:t>
                      </a:r>
                      <a:r>
                        <a:rPr lang="fr-FR" sz="1000" dirty="0" err="1">
                          <a:solidFill>
                            <a:srgbClr val="000000"/>
                          </a:solidFill>
                          <a:latin typeface="Tahoma"/>
                          <a:ea typeface="Calibri"/>
                          <a:cs typeface="Times New Roman"/>
                        </a:rPr>
                        <a:t>You're</a:t>
                      </a:r>
                      <a:r>
                        <a:rPr lang="fr-FR" sz="1000" dirty="0">
                          <a:solidFill>
                            <a:srgbClr val="000000"/>
                          </a:solidFill>
                          <a:latin typeface="Tahoma"/>
                          <a:ea typeface="Calibri"/>
                          <a:cs typeface="Times New Roman"/>
                        </a:rPr>
                        <a:t> </a:t>
                      </a:r>
                      <a:r>
                        <a:rPr lang="fr-FR" sz="1000" dirty="0" err="1">
                          <a:solidFill>
                            <a:srgbClr val="000000"/>
                          </a:solidFill>
                          <a:latin typeface="Tahoma"/>
                          <a:ea typeface="Calibri"/>
                          <a:cs typeface="Times New Roman"/>
                        </a:rPr>
                        <a:t>welcome</a:t>
                      </a:r>
                      <a:r>
                        <a:rPr lang="fr-FR" sz="1000" dirty="0">
                          <a:solidFill>
                            <a:srgbClr val="000000"/>
                          </a:solidFill>
                          <a:latin typeface="Tahoma"/>
                          <a:ea typeface="Calibri"/>
                          <a:cs typeface="Times New Roman"/>
                        </a:rPr>
                        <a:t>."</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309212">
                <a:tc>
                  <a:txBody>
                    <a:bodyPr/>
                    <a:lstStyle/>
                    <a:p>
                      <a:pPr>
                        <a:lnSpc>
                          <a:spcPct val="115000"/>
                        </a:lnSpc>
                        <a:spcAft>
                          <a:spcPts val="1000"/>
                        </a:spcAft>
                      </a:pPr>
                      <a:r>
                        <a:rPr lang="fr-FR" sz="1000">
                          <a:solidFill>
                            <a:srgbClr val="000000"/>
                          </a:solidFill>
                          <a:latin typeface="Tahoma"/>
                          <a:ea typeface="Calibri"/>
                          <a:cs typeface="Times New Roman"/>
                        </a:rPr>
                        <a:t>06/15/2015 08:58:20AM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a:solidFill>
                            <a:srgbClr val="000000"/>
                          </a:solidFill>
                          <a:latin typeface="Tahoma"/>
                          <a:ea typeface="Calibri"/>
                          <a:cs typeface="Times New Roman"/>
                        </a:rPr>
                        <a:t>Agent (Jasmine): "Thank you for choosing HP. </a:t>
                      </a:r>
                      <a:r>
                        <a:rPr lang="fr-FR" sz="1000" dirty="0" err="1">
                          <a:solidFill>
                            <a:srgbClr val="000000"/>
                          </a:solidFill>
                          <a:latin typeface="Tahoma"/>
                          <a:ea typeface="Calibri"/>
                          <a:cs typeface="Times New Roman"/>
                        </a:rPr>
                        <a:t>We</a:t>
                      </a:r>
                      <a:r>
                        <a:rPr lang="fr-FR" sz="1000" dirty="0">
                          <a:solidFill>
                            <a:srgbClr val="000000"/>
                          </a:solidFill>
                          <a:latin typeface="Tahoma"/>
                          <a:ea typeface="Calibri"/>
                          <a:cs typeface="Times New Roman"/>
                        </a:rPr>
                        <a:t> </a:t>
                      </a:r>
                      <a:r>
                        <a:rPr lang="fr-FR" sz="1000" dirty="0" err="1">
                          <a:solidFill>
                            <a:srgbClr val="000000"/>
                          </a:solidFill>
                          <a:latin typeface="Tahoma"/>
                          <a:ea typeface="Calibri"/>
                          <a:cs typeface="Times New Roman"/>
                        </a:rPr>
                        <a:t>appreciate</a:t>
                      </a:r>
                      <a:r>
                        <a:rPr lang="fr-FR" sz="1000" dirty="0">
                          <a:solidFill>
                            <a:srgbClr val="000000"/>
                          </a:solidFill>
                          <a:latin typeface="Tahoma"/>
                          <a:ea typeface="Calibri"/>
                          <a:cs typeface="Times New Roman"/>
                        </a:rPr>
                        <a:t> </a:t>
                      </a:r>
                      <a:r>
                        <a:rPr lang="fr-FR" sz="1000" dirty="0" err="1">
                          <a:solidFill>
                            <a:srgbClr val="000000"/>
                          </a:solidFill>
                          <a:latin typeface="Tahoma"/>
                          <a:ea typeface="Calibri"/>
                          <a:cs typeface="Times New Roman"/>
                        </a:rPr>
                        <a:t>your</a:t>
                      </a:r>
                      <a:r>
                        <a:rPr lang="fr-FR" sz="1000" dirty="0">
                          <a:solidFill>
                            <a:srgbClr val="000000"/>
                          </a:solidFill>
                          <a:latin typeface="Tahoma"/>
                          <a:ea typeface="Calibri"/>
                          <a:cs typeface="Times New Roman"/>
                        </a:rPr>
                        <a:t> business."</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350980">
                <a:tc>
                  <a:txBody>
                    <a:bodyPr/>
                    <a:lstStyle/>
                    <a:p>
                      <a:pPr>
                        <a:lnSpc>
                          <a:spcPct val="115000"/>
                        </a:lnSpc>
                        <a:spcAft>
                          <a:spcPts val="1000"/>
                        </a:spcAft>
                      </a:pPr>
                      <a:r>
                        <a:rPr lang="fr-FR" sz="1000">
                          <a:solidFill>
                            <a:srgbClr val="000000"/>
                          </a:solidFill>
                          <a:latin typeface="Tahoma"/>
                          <a:ea typeface="Calibri"/>
                          <a:cs typeface="Times New Roman"/>
                        </a:rPr>
                        <a:t>06/15/2015 08:58:25AM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en-US" sz="1000" dirty="0">
                          <a:solidFill>
                            <a:srgbClr val="000000"/>
                          </a:solidFill>
                          <a:latin typeface="Tahoma"/>
                          <a:ea typeface="Calibri"/>
                          <a:cs typeface="Times New Roman"/>
                        </a:rPr>
                        <a:t>Agent (Jasmine): "Take care and have a wonderful day!"</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259005">
                <a:tc>
                  <a:txBody>
                    <a:bodyPr/>
                    <a:lstStyle/>
                    <a:p>
                      <a:pPr>
                        <a:lnSpc>
                          <a:spcPct val="115000"/>
                        </a:lnSpc>
                        <a:spcAft>
                          <a:spcPts val="1000"/>
                        </a:spcAft>
                      </a:pPr>
                      <a:r>
                        <a:rPr lang="fr-FR" sz="1000">
                          <a:solidFill>
                            <a:srgbClr val="000000"/>
                          </a:solidFill>
                          <a:latin typeface="Tahoma"/>
                          <a:ea typeface="Calibri"/>
                          <a:cs typeface="Times New Roman"/>
                        </a:rPr>
                        <a:t>06/15/2015 08:58:27AM</a:t>
                      </a:r>
                      <a:endParaRPr lang="fr-FR" sz="100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pPr>
                        <a:lnSpc>
                          <a:spcPct val="115000"/>
                        </a:lnSpc>
                        <a:spcAft>
                          <a:spcPts val="1000"/>
                        </a:spcAft>
                      </a:pPr>
                      <a:r>
                        <a:rPr lang="fr-FR" sz="1000" dirty="0">
                          <a:solidFill>
                            <a:srgbClr val="000000"/>
                          </a:solidFill>
                          <a:latin typeface="Tahoma"/>
                          <a:ea typeface="Calibri"/>
                          <a:cs typeface="Times New Roman"/>
                        </a:rPr>
                        <a:t>Session </a:t>
                      </a:r>
                      <a:r>
                        <a:rPr lang="fr-FR" sz="1000" dirty="0" err="1">
                          <a:solidFill>
                            <a:srgbClr val="000000"/>
                          </a:solidFill>
                          <a:latin typeface="Tahoma"/>
                          <a:ea typeface="Calibri"/>
                          <a:cs typeface="Times New Roman"/>
                        </a:rPr>
                        <a:t>Ended</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a:txBody>
                    <a:bodyPr/>
                    <a:lstStyle/>
                    <a:p>
                      <a:endParaRPr lang="fr-FR" sz="700"/>
                    </a:p>
                  </a:txBody>
                  <a:tcPr marL="37157" marR="37157" marT="18578" marB="18578">
                    <a:lnL>
                      <a:noFill/>
                    </a:lnL>
                  </a:tcPr>
                </a:tc>
              </a:tr>
              <a:tr h="112547">
                <a:tc gridSpan="3">
                  <a:txBody>
                    <a:bodyPr/>
                    <a:lstStyle/>
                    <a:p>
                      <a:pPr algn="ctr">
                        <a:lnSpc>
                          <a:spcPct val="115000"/>
                        </a:lnSpc>
                        <a:spcAft>
                          <a:spcPts val="1000"/>
                        </a:spcAft>
                      </a:pPr>
                      <a:r>
                        <a:rPr lang="en-US" sz="1000" dirty="0">
                          <a:solidFill>
                            <a:srgbClr val="000000"/>
                          </a:solidFill>
                          <a:latin typeface="Tahoma"/>
                          <a:ea typeface="Calibri"/>
                          <a:cs typeface="Times New Roman"/>
                        </a:rPr>
                        <a:t>If you require further assistance, you may contact us at </a:t>
                      </a:r>
                      <a:r>
                        <a:rPr lang="en-US" sz="1000" u="sng" dirty="0">
                          <a:solidFill>
                            <a:srgbClr val="1155CC"/>
                          </a:solidFill>
                          <a:latin typeface="Tahoma"/>
                          <a:ea typeface="Calibri"/>
                          <a:cs typeface="Times New Roman"/>
                          <a:hlinkClick r:id="rId2"/>
                        </a:rPr>
                        <a:t>myhpsales@hp.com</a:t>
                      </a:r>
                      <a:endParaRPr lang="fr-FR" sz="1000" dirty="0">
                        <a:solidFill>
                          <a:srgbClr val="000000"/>
                        </a:solidFill>
                        <a:latin typeface="Calibri"/>
                        <a:ea typeface="Calibri"/>
                        <a:cs typeface="Times New Roman"/>
                      </a:endParaRPr>
                    </a:p>
                  </a:txBody>
                  <a:tcPr marL="3870" marR="3870" marT="3870" marB="3870">
                    <a:lnL>
                      <a:noFill/>
                    </a:lnL>
                    <a:lnR>
                      <a:noFill/>
                    </a:lnR>
                    <a:lnT>
                      <a:noFill/>
                    </a:lnT>
                    <a:lnB>
                      <a:noFill/>
                    </a:lnB>
                  </a:tcPr>
                </a:tc>
                <a:tc hMerge="1">
                  <a:txBody>
                    <a:bodyPr/>
                    <a:lstStyle/>
                    <a:p>
                      <a:endParaRPr lang="fr-FR"/>
                    </a:p>
                  </a:txBody>
                  <a:tcPr/>
                </a:tc>
                <a:tc hMerge="1">
                  <a:txBody>
                    <a:bodyPr/>
                    <a:lstStyle/>
                    <a:p>
                      <a:endParaRPr lang="fr-FR"/>
                    </a:p>
                  </a:txBody>
                  <a:tcPr/>
                </a:tc>
              </a:tr>
            </a:tbl>
          </a:graphicData>
        </a:graphic>
      </p:graphicFrame>
      <p:sp>
        <p:nvSpPr>
          <p:cNvPr id="3" name="Espace réservé du numéro de diapositive 2"/>
          <p:cNvSpPr>
            <a:spLocks noGrp="1"/>
          </p:cNvSpPr>
          <p:nvPr>
            <p:ph type="sldNum" sz="quarter" idx="12"/>
          </p:nvPr>
        </p:nvSpPr>
        <p:spPr/>
        <p:txBody>
          <a:bodyPr/>
          <a:lstStyle/>
          <a:p>
            <a:fld id="{4A133024-286C-4E6F-8C13-3EABA13EFE11}" type="slidenum">
              <a:rPr lang="fr-FR" smtClean="0"/>
              <a:pPr/>
              <a:t>39</a:t>
            </a:fld>
            <a:endParaRPr lang="fr-F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0" y="0"/>
            <a:ext cx="795411" cy="116955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AutoNum type="arabicPeriod"/>
              <a:tabLst>
                <a:tab pos="457200" algn="l"/>
              </a:tabLst>
            </a:pPr>
            <a:endParaRPr lang="fr-FR" sz="1400" dirty="0" smtClean="0">
              <a:solidFill>
                <a:srgbClr val="000000"/>
              </a:solidFill>
              <a:latin typeface="Arial" pitchFamily="34" charset="0"/>
              <a:ea typeface="Calibri" pitchFamily="34" charset="0"/>
              <a:cs typeface="Arial" pitchFamily="34" charset="0"/>
            </a:endParaRPr>
          </a:p>
          <a:p>
            <a:pPr marL="457200" marR="0" lvl="1" indent="0" algn="l" defTabSz="914400" rtl="0" eaLnBrk="1" fontAlgn="base" latinLnBrk="0" hangingPunct="1">
              <a:lnSpc>
                <a:spcPct val="100000"/>
              </a:lnSpc>
              <a:spcBef>
                <a:spcPct val="0"/>
              </a:spcBef>
              <a:spcAft>
                <a:spcPct val="0"/>
              </a:spcAft>
              <a:buClrTx/>
              <a:buSzTx/>
              <a:buFontTx/>
              <a:buAutoNum type="arabicPeriod"/>
              <a:tabLst>
                <a:tab pos="457200" algn="l"/>
              </a:tabLst>
            </a:pPr>
            <a:endParaRPr kumimoji="0" lang="fr-FR" sz="1400" b="0" i="0" u="none" strike="noStrike" cap="none" normalizeH="0" baseline="0" dirty="0" smtClean="0">
              <a:ln>
                <a:noFill/>
              </a:ln>
              <a:solidFill>
                <a:srgbClr val="000000"/>
              </a:solidFill>
              <a:effectLst/>
              <a:latin typeface="Arial" pitchFamily="34" charset="0"/>
              <a:ea typeface="Calibri" pitchFamily="34" charset="0"/>
              <a:cs typeface="Arial" pitchFamily="34" charset="0"/>
            </a:endParaRPr>
          </a:p>
          <a:p>
            <a:pPr marL="457200" marR="0" lvl="1" indent="0" algn="l" defTabSz="914400" rtl="0" eaLnBrk="1" fontAlgn="base" latinLnBrk="0" hangingPunct="1">
              <a:lnSpc>
                <a:spcPct val="100000"/>
              </a:lnSpc>
              <a:spcBef>
                <a:spcPct val="0"/>
              </a:spcBef>
              <a:spcAft>
                <a:spcPct val="0"/>
              </a:spcAft>
              <a:buClrTx/>
              <a:buSzTx/>
              <a:buFontTx/>
              <a:buAutoNum type="arabicPeriod"/>
              <a:tabLst>
                <a:tab pos="457200" algn="l"/>
              </a:tabLst>
            </a:pPr>
            <a:endParaRPr lang="fr-FR" sz="1400" dirty="0" smtClean="0">
              <a:solidFill>
                <a:srgbClr val="000000"/>
              </a:solidFill>
              <a:latin typeface="Arial" pitchFamily="34" charset="0"/>
              <a:ea typeface="Calibri" pitchFamily="34" charset="0"/>
              <a:cs typeface="Arial" pitchFamily="34" charset="0"/>
            </a:endParaRPr>
          </a:p>
          <a:p>
            <a:pPr marL="457200" marR="0" lvl="1" indent="0" algn="l" defTabSz="914400" rtl="0" eaLnBrk="1" fontAlgn="base" latinLnBrk="0" hangingPunct="1">
              <a:lnSpc>
                <a:spcPct val="100000"/>
              </a:lnSpc>
              <a:spcBef>
                <a:spcPct val="0"/>
              </a:spcBef>
              <a:spcAft>
                <a:spcPct val="0"/>
              </a:spcAft>
              <a:buClrTx/>
              <a:buSzTx/>
              <a:buFontTx/>
              <a:buAutoNum type="arabicPeriod"/>
              <a:tabLst>
                <a:tab pos="457200" algn="l"/>
              </a:tabLst>
            </a:pPr>
            <a:endParaRPr kumimoji="0" lang="fr-FR" sz="1400" b="0" i="0" u="none" strike="noStrike" cap="none" normalizeH="0" baseline="0" dirty="0" smtClean="0">
              <a:ln>
                <a:noFill/>
              </a:ln>
              <a:solidFill>
                <a:srgbClr val="000000"/>
              </a:solidFill>
              <a:effectLst/>
              <a:latin typeface="Arial" pitchFamily="34" charset="0"/>
              <a:ea typeface="Calibri" pitchFamily="34" charset="0"/>
              <a:cs typeface="Arial" pitchFamily="34" charset="0"/>
            </a:endParaRPr>
          </a:p>
          <a:p>
            <a:pPr marL="457200" marR="0" lvl="1" indent="0" algn="l" defTabSz="914400" rtl="0" eaLnBrk="1" fontAlgn="base" latinLnBrk="0" hangingPunct="1">
              <a:lnSpc>
                <a:spcPct val="100000"/>
              </a:lnSpc>
              <a:spcBef>
                <a:spcPct val="0"/>
              </a:spcBef>
              <a:spcAft>
                <a:spcPct val="0"/>
              </a:spcAft>
              <a:buClrTx/>
              <a:buSzTx/>
              <a:buFontTx/>
              <a:buAutoNum type="arabicPeriod"/>
              <a:tabLst>
                <a:tab pos="457200" algn="l"/>
              </a:tabLst>
            </a:pPr>
            <a:endParaRPr kumimoji="0" lang="fr-FR" sz="1400" b="0" i="0" u="none" strike="noStrike" cap="none" normalizeH="0" baseline="0" dirty="0" smtClean="0">
              <a:ln>
                <a:noFill/>
              </a:ln>
              <a:solidFill>
                <a:srgbClr val="000000"/>
              </a:solidFill>
              <a:effectLst/>
              <a:latin typeface="Arial" pitchFamily="34" charset="0"/>
              <a:ea typeface="Calibri" pitchFamily="34" charset="0"/>
              <a:cs typeface="Arial" pitchFamily="34" charset="0"/>
            </a:endParaRPr>
          </a:p>
        </p:txBody>
      </p:sp>
      <p:sp>
        <p:nvSpPr>
          <p:cNvPr id="3" name="Titre 2"/>
          <p:cNvSpPr>
            <a:spLocks noGrp="1"/>
          </p:cNvSpPr>
          <p:nvPr>
            <p:ph type="title"/>
          </p:nvPr>
        </p:nvSpPr>
        <p:spPr>
          <a:xfrm>
            <a:off x="457200" y="274638"/>
            <a:ext cx="7467600" cy="706090"/>
          </a:xfrm>
        </p:spPr>
        <p:txBody>
          <a:bodyPr>
            <a:normAutofit fontScale="90000"/>
          </a:bodyPr>
          <a:lstStyle/>
          <a:p>
            <a:pPr lvl="1" algn="ctr" rtl="0">
              <a:spcBef>
                <a:spcPct val="0"/>
              </a:spcBef>
            </a:pPr>
            <a:r>
              <a:rPr lang="fr-FR" sz="3600" dirty="0" smtClean="0"/>
              <a:t>La fraude aux élections:</a:t>
            </a:r>
            <a:r>
              <a:rPr lang="fr-FR" sz="6400" dirty="0" smtClean="0"/>
              <a:t/>
            </a:r>
            <a:br>
              <a:rPr lang="fr-FR" sz="6400" dirty="0" smtClean="0"/>
            </a:br>
            <a:endParaRPr lang="fr-FR" dirty="0"/>
          </a:p>
        </p:txBody>
      </p:sp>
      <p:sp>
        <p:nvSpPr>
          <p:cNvPr id="4" name="Sous-titre 3"/>
          <p:cNvSpPr>
            <a:spLocks noGrp="1"/>
          </p:cNvSpPr>
          <p:nvPr>
            <p:ph type="subTitle" idx="4294967295"/>
          </p:nvPr>
        </p:nvSpPr>
        <p:spPr>
          <a:xfrm>
            <a:off x="683569" y="836712"/>
            <a:ext cx="8064895" cy="1368152"/>
          </a:xfrm>
          <a:solidFill>
            <a:schemeClr val="bg1"/>
          </a:solidFill>
        </p:spPr>
        <p:txBody>
          <a:bodyPr>
            <a:normAutofit fontScale="25000" lnSpcReduction="20000"/>
          </a:bodyPr>
          <a:lstStyle/>
          <a:p>
            <a:pPr algn="l">
              <a:buNone/>
            </a:pPr>
            <a:r>
              <a:rPr lang="fr-FR" sz="8000" dirty="0" smtClean="0">
                <a:solidFill>
                  <a:schemeClr val="accent5">
                    <a:lumMod val="75000"/>
                  </a:schemeClr>
                </a:solidFill>
              </a:rPr>
              <a:t>La fraude commise par des individus peut par exemple prendre les formes suivantes :</a:t>
            </a:r>
          </a:p>
          <a:p>
            <a:pPr lvl="0" algn="l">
              <a:buFont typeface="Wingdings" pitchFamily="2" charset="2"/>
              <a:buChar char="v"/>
            </a:pPr>
            <a:r>
              <a:rPr lang="fr-FR" sz="6400" dirty="0" smtClean="0">
                <a:solidFill>
                  <a:schemeClr val="tx1"/>
                </a:solidFill>
              </a:rPr>
              <a:t>Usurper l’identité d’un électeur au bureau de vote ou utiliser le bulletin d’un électeur absent ;</a:t>
            </a:r>
          </a:p>
          <a:p>
            <a:pPr lvl="0" algn="l">
              <a:buFont typeface="Wingdings" pitchFamily="2" charset="2"/>
              <a:buChar char="v"/>
            </a:pPr>
            <a:r>
              <a:rPr lang="fr-FR" sz="6400" dirty="0" smtClean="0">
                <a:solidFill>
                  <a:schemeClr val="tx1"/>
                </a:solidFill>
              </a:rPr>
              <a:t>Voter plusieurs fois ou sans être éligible ;</a:t>
            </a:r>
          </a:p>
          <a:p>
            <a:pPr lvl="0" algn="l">
              <a:buFont typeface="Wingdings" pitchFamily="2" charset="2"/>
              <a:buChar char="v"/>
            </a:pPr>
            <a:r>
              <a:rPr lang="fr-FR" sz="6400" dirty="0" smtClean="0">
                <a:solidFill>
                  <a:schemeClr val="tx1"/>
                </a:solidFill>
              </a:rPr>
              <a:t>Payer des électeurs pour influencer leur vote.</a:t>
            </a:r>
          </a:p>
          <a:p>
            <a:pPr lvl="0" algn="l">
              <a:buFont typeface="Wingdings" pitchFamily="2" charset="2"/>
              <a:buChar char="v"/>
            </a:pPr>
            <a:endParaRPr lang="fr-FR" sz="6400" dirty="0" smtClean="0">
              <a:solidFill>
                <a:schemeClr val="tx1"/>
              </a:solidFill>
            </a:endParaRPr>
          </a:p>
          <a:p>
            <a:pPr lvl="2"/>
            <a:endParaRPr lang="fr-FR" sz="5800" dirty="0" smtClean="0">
              <a:solidFill>
                <a:schemeClr val="tx2">
                  <a:lumMod val="60000"/>
                  <a:lumOff val="40000"/>
                </a:schemeClr>
              </a:solidFill>
            </a:endParaRPr>
          </a:p>
          <a:p>
            <a:endParaRPr lang="fr-FR" dirty="0"/>
          </a:p>
        </p:txBody>
      </p:sp>
      <p:sp>
        <p:nvSpPr>
          <p:cNvPr id="5" name="Espace réservé du numéro de diapositive 4"/>
          <p:cNvSpPr>
            <a:spLocks noGrp="1"/>
          </p:cNvSpPr>
          <p:nvPr>
            <p:ph type="sldNum" sz="quarter" idx="11"/>
          </p:nvPr>
        </p:nvSpPr>
        <p:spPr/>
        <p:txBody>
          <a:bodyPr/>
          <a:lstStyle/>
          <a:p>
            <a:fld id="{4A133024-286C-4E6F-8C13-3EABA13EFE11}" type="slidenum">
              <a:rPr lang="fr-FR" smtClean="0"/>
              <a:pPr/>
              <a:t>4</a:t>
            </a:fld>
            <a:endParaRPr lang="fr-FR"/>
          </a:p>
        </p:txBody>
      </p:sp>
      <p:sp>
        <p:nvSpPr>
          <p:cNvPr id="6" name="ZoneTexte 5"/>
          <p:cNvSpPr txBox="1"/>
          <p:nvPr/>
        </p:nvSpPr>
        <p:spPr>
          <a:xfrm>
            <a:off x="755576" y="2636912"/>
            <a:ext cx="8136904" cy="3234732"/>
          </a:xfrm>
          <a:prstGeom prst="rect">
            <a:avLst/>
          </a:prstGeom>
          <a:noFill/>
        </p:spPr>
        <p:txBody>
          <a:bodyPr wrap="square" rtlCol="0">
            <a:spAutoFit/>
          </a:bodyPr>
          <a:lstStyle/>
          <a:p>
            <a:r>
              <a:rPr lang="fr-FR" sz="2000" dirty="0" smtClean="0">
                <a:solidFill>
                  <a:schemeClr val="accent5">
                    <a:lumMod val="75000"/>
                  </a:schemeClr>
                </a:solidFill>
              </a:rPr>
              <a:t>Des fraudes différentes peuvent être commises par l’administration électorale :</a:t>
            </a:r>
          </a:p>
          <a:p>
            <a:pPr marL="274320" indent="-274320">
              <a:lnSpc>
                <a:spcPct val="80000"/>
              </a:lnSpc>
              <a:spcBef>
                <a:spcPts val="600"/>
              </a:spcBef>
              <a:buClr>
                <a:schemeClr val="accent1"/>
              </a:buClr>
              <a:buSzPct val="70000"/>
              <a:buFont typeface="Wingdings" pitchFamily="2" charset="2"/>
              <a:buChar char="v"/>
            </a:pPr>
            <a:r>
              <a:rPr lang="fr-FR" sz="1600" dirty="0" smtClean="0"/>
              <a:t>Modifier ou détruire des listes électorales ;</a:t>
            </a:r>
          </a:p>
          <a:p>
            <a:pPr marL="274320" indent="-274320">
              <a:lnSpc>
                <a:spcPct val="80000"/>
              </a:lnSpc>
              <a:spcBef>
                <a:spcPts val="600"/>
              </a:spcBef>
              <a:buClr>
                <a:schemeClr val="accent1"/>
              </a:buClr>
              <a:buSzPct val="70000"/>
              <a:buFont typeface="Wingdings" pitchFamily="2" charset="2"/>
              <a:buChar char="v"/>
            </a:pPr>
            <a:r>
              <a:rPr lang="fr-FR" sz="1600" dirty="0" smtClean="0"/>
              <a:t>Empêcher des électeurs habilités à voter de le faire ;</a:t>
            </a:r>
          </a:p>
          <a:p>
            <a:pPr marL="274320" indent="-274320">
              <a:lnSpc>
                <a:spcPct val="80000"/>
              </a:lnSpc>
              <a:spcBef>
                <a:spcPts val="600"/>
              </a:spcBef>
              <a:buClr>
                <a:schemeClr val="accent1"/>
              </a:buClr>
              <a:buSzPct val="70000"/>
              <a:buFont typeface="Wingdings" pitchFamily="2" charset="2"/>
              <a:buChar char="v"/>
            </a:pPr>
            <a:r>
              <a:rPr lang="fr-FR" sz="1600" dirty="0" smtClean="0"/>
              <a:t>Permettre à des électeurs de voter plusieurs fois ;</a:t>
            </a:r>
          </a:p>
          <a:p>
            <a:pPr marL="274320" indent="-274320">
              <a:lnSpc>
                <a:spcPct val="80000"/>
              </a:lnSpc>
              <a:spcBef>
                <a:spcPts val="600"/>
              </a:spcBef>
              <a:buClr>
                <a:schemeClr val="accent1"/>
              </a:buClr>
              <a:buSzPct val="70000"/>
              <a:buFont typeface="Wingdings" pitchFamily="2" charset="2"/>
              <a:buChar char="v"/>
            </a:pPr>
            <a:r>
              <a:rPr lang="fr-FR" sz="1600" dirty="0" smtClean="0"/>
              <a:t>Remplacer des bulletins valides par de faux bulletins ou voter à la place d’électeurs qui ne se présentent pas au bureau de vote ;</a:t>
            </a:r>
          </a:p>
          <a:p>
            <a:pPr marL="274320" indent="-274320">
              <a:lnSpc>
                <a:spcPct val="80000"/>
              </a:lnSpc>
              <a:spcBef>
                <a:spcPts val="600"/>
              </a:spcBef>
              <a:buClr>
                <a:schemeClr val="accent1"/>
              </a:buClr>
              <a:buSzPct val="70000"/>
              <a:buFont typeface="Wingdings" pitchFamily="2" charset="2"/>
              <a:buChar char="v"/>
            </a:pPr>
            <a:r>
              <a:rPr lang="fr-FR" sz="1600" dirty="0" smtClean="0"/>
              <a:t>Placer des bulletins marqués à l’avance ou des bulletins inutilisables dans l’urne ;</a:t>
            </a:r>
          </a:p>
          <a:p>
            <a:pPr marL="274320" indent="-274320">
              <a:lnSpc>
                <a:spcPct val="80000"/>
              </a:lnSpc>
              <a:spcBef>
                <a:spcPts val="600"/>
              </a:spcBef>
              <a:buClr>
                <a:schemeClr val="accent1"/>
              </a:buClr>
              <a:buSzPct val="70000"/>
              <a:buFont typeface="Wingdings" pitchFamily="2" charset="2"/>
              <a:buChar char="v"/>
            </a:pPr>
            <a:r>
              <a:rPr lang="fr-FR" sz="1600" dirty="0" smtClean="0"/>
              <a:t>Ne pas compter avec exactitude les bulletins, ou inscrire une mauvaise information sur les feuilles de pointage ; </a:t>
            </a:r>
          </a:p>
          <a:p>
            <a:pPr marL="274320" indent="-274320">
              <a:lnSpc>
                <a:spcPct val="80000"/>
              </a:lnSpc>
              <a:spcBef>
                <a:spcPts val="600"/>
              </a:spcBef>
              <a:buClr>
                <a:schemeClr val="accent1"/>
              </a:buClr>
              <a:buSzPct val="70000"/>
              <a:buFont typeface="Wingdings" pitchFamily="2" charset="2"/>
              <a:buChar char="v"/>
            </a:pPr>
            <a:r>
              <a:rPr lang="fr-FR" sz="1600" dirty="0" smtClean="0"/>
              <a:t>Endommager le contenu de l’urne ou modifier les feuilles de pointage .</a:t>
            </a:r>
          </a:p>
          <a:p>
            <a:endParaRPr lang="fr-FR" sz="1400"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Choix du sujet et lien avec le thème</a:t>
            </a:r>
            <a:br>
              <a:rPr lang="fr-FR" dirty="0" smtClean="0"/>
            </a:br>
            <a:endParaRPr lang="fr-FR" dirty="0"/>
          </a:p>
        </p:txBody>
      </p:sp>
      <p:sp>
        <p:nvSpPr>
          <p:cNvPr id="3" name="Espace réservé du contenu 2"/>
          <p:cNvSpPr>
            <a:spLocks noGrp="1"/>
          </p:cNvSpPr>
          <p:nvPr>
            <p:ph sz="quarter" idx="1"/>
          </p:nvPr>
        </p:nvSpPr>
        <p:spPr>
          <a:xfrm>
            <a:off x="467544" y="1124744"/>
            <a:ext cx="7848872" cy="5733256"/>
          </a:xfrm>
        </p:spPr>
        <p:txBody>
          <a:bodyPr>
            <a:normAutofit/>
          </a:bodyPr>
          <a:lstStyle/>
          <a:p>
            <a:r>
              <a:rPr lang="fr-FR" sz="1800" dirty="0" smtClean="0"/>
              <a:t>Deux principales motivations:</a:t>
            </a:r>
          </a:p>
          <a:p>
            <a:pPr lvl="1"/>
            <a:r>
              <a:rPr lang="fr-FR" sz="1800" dirty="0" smtClean="0"/>
              <a:t>Le désir de faire profiter le Maroc des nouvelles technologies de pointes appropriées à la procédure électorale</a:t>
            </a:r>
          </a:p>
          <a:p>
            <a:pPr lvl="1"/>
            <a:r>
              <a:rPr lang="fr-FR" sz="1800" dirty="0" smtClean="0"/>
              <a:t>Rompre avec les pratiques frauduleuses et fonder les bases démocratiques d’élections crédibles moyennant des méthodes informatiques efficientes et ergonomiques.</a:t>
            </a:r>
          </a:p>
          <a:p>
            <a:r>
              <a:rPr lang="fr-FR" sz="1800" dirty="0" smtClean="0"/>
              <a:t>Relation avec le thème de 2015:</a:t>
            </a:r>
          </a:p>
          <a:p>
            <a:pPr>
              <a:buNone/>
            </a:pPr>
            <a:r>
              <a:rPr lang="fr-FR" sz="1800" dirty="0" smtClean="0"/>
              <a:t>Plusieurs formes de </a:t>
            </a:r>
            <a:r>
              <a:rPr lang="fr-FR" sz="1800" b="1" dirty="0" smtClean="0">
                <a:solidFill>
                  <a:srgbClr val="0070C0"/>
                </a:solidFill>
              </a:rPr>
              <a:t>RESSOURCES </a:t>
            </a:r>
            <a:r>
              <a:rPr lang="fr-FR" sz="1800" dirty="0" smtClean="0"/>
              <a:t>sont à gérer</a:t>
            </a:r>
            <a:r>
              <a:rPr lang="fr-FR" sz="1800" b="1" dirty="0" smtClean="0">
                <a:solidFill>
                  <a:srgbClr val="0070C0"/>
                </a:solidFill>
              </a:rPr>
              <a:t> </a:t>
            </a:r>
            <a:r>
              <a:rPr lang="fr-FR" sz="1800" dirty="0" smtClean="0"/>
              <a:t>:</a:t>
            </a:r>
          </a:p>
          <a:p>
            <a:pPr lvl="1">
              <a:buFontTx/>
              <a:buChar char="-"/>
            </a:pPr>
            <a:r>
              <a:rPr lang="fr-FR" sz="1500" b="1" dirty="0" smtClean="0">
                <a:solidFill>
                  <a:schemeClr val="accent6">
                    <a:lumMod val="75000"/>
                  </a:schemeClr>
                </a:solidFill>
              </a:rPr>
              <a:t>Humaines</a:t>
            </a:r>
            <a:r>
              <a:rPr lang="fr-FR" sz="1500" dirty="0" smtClean="0"/>
              <a:t>: l’électorat, les organisateurs, commissions électorale… </a:t>
            </a:r>
          </a:p>
          <a:p>
            <a:pPr lvl="1">
              <a:buFontTx/>
              <a:buChar char="-"/>
            </a:pPr>
            <a:r>
              <a:rPr lang="fr-FR" sz="1500" b="1" dirty="0" smtClean="0">
                <a:solidFill>
                  <a:schemeClr val="accent6">
                    <a:lumMod val="75000"/>
                  </a:schemeClr>
                </a:solidFill>
              </a:rPr>
              <a:t>Matérielles et logicielles</a:t>
            </a:r>
            <a:r>
              <a:rPr lang="fr-FR" sz="1500" dirty="0" smtClean="0"/>
              <a:t>: les bases de données numériques, les programmes de gestion des votes, les réseaux de communication sécurisés,…</a:t>
            </a:r>
          </a:p>
          <a:p>
            <a:pPr lvl="1">
              <a:buFontTx/>
              <a:buChar char="-"/>
            </a:pPr>
            <a:endParaRPr lang="fr-FR" sz="1500" dirty="0" smtClean="0"/>
          </a:p>
          <a:p>
            <a:pPr lvl="1"/>
            <a:r>
              <a:rPr lang="fr-FR" sz="1500" b="1" dirty="0" smtClean="0">
                <a:solidFill>
                  <a:srgbClr val="0070C0"/>
                </a:solidFill>
              </a:rPr>
              <a:t>PARTAGE</a:t>
            </a:r>
            <a:r>
              <a:rPr lang="fr-FR" sz="1500" dirty="0" smtClean="0"/>
              <a:t> des opinions politiques dans le cadre d’un acte démocratique et citoyen </a:t>
            </a:r>
            <a:r>
              <a:rPr lang="fr-FR" sz="1500" dirty="0" smtClean="0">
                <a:sym typeface="Wingdings" pitchFamily="2" charset="2"/>
              </a:rPr>
              <a:t> constitue l’essence même du vote</a:t>
            </a:r>
            <a:endParaRPr lang="fr-FR" sz="1500" dirty="0" smtClean="0"/>
          </a:p>
          <a:p>
            <a:pPr lvl="1"/>
            <a:r>
              <a:rPr lang="fr-FR" sz="1500" b="1" dirty="0" smtClean="0">
                <a:solidFill>
                  <a:srgbClr val="0070C0"/>
                </a:solidFill>
              </a:rPr>
              <a:t>RÉPARTITION</a:t>
            </a:r>
            <a:r>
              <a:rPr lang="fr-FR" sz="1500" dirty="0" smtClean="0"/>
              <a:t> des ressources selon des critères juridiques, politiques et logistiques : </a:t>
            </a:r>
            <a:r>
              <a:rPr lang="fr-FR" sz="1500" b="1" dirty="0" smtClean="0">
                <a:solidFill>
                  <a:schemeClr val="accent6">
                    <a:lumMod val="75000"/>
                  </a:schemeClr>
                </a:solidFill>
              </a:rPr>
              <a:t>circonscriptions/bureaux de vote, administration centrale/région</a:t>
            </a:r>
          </a:p>
          <a:p>
            <a:pPr lvl="1"/>
            <a:r>
              <a:rPr lang="fr-FR" sz="1500" b="1" dirty="0" smtClean="0">
                <a:solidFill>
                  <a:srgbClr val="0070C0"/>
                </a:solidFill>
              </a:rPr>
              <a:t>DISTRIBUTION </a:t>
            </a:r>
            <a:r>
              <a:rPr lang="fr-FR" sz="1500" dirty="0" smtClean="0"/>
              <a:t>des suffrages exprimés  et dépouillement des voix  dans un cadre transparent et sécurisé</a:t>
            </a:r>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40</a:t>
            </a:fld>
            <a:endParaRPr lang="fr-FR" dirty="0"/>
          </a:p>
        </p:txBody>
      </p:sp>
    </p:spTree>
    <p:extLst>
      <p:ext uri="{BB962C8B-B14F-4D97-AF65-F5344CB8AC3E}">
        <p14:creationId xmlns:p14="http://schemas.microsoft.com/office/powerpoint/2010/main" val="1102580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5"/>
          </p:nvPr>
        </p:nvSpPr>
        <p:spPr/>
        <p:txBody>
          <a:bodyPr/>
          <a:lstStyle/>
          <a:p>
            <a:fld id="{4A133024-286C-4E6F-8C13-3EABA13EFE11}" type="slidenum">
              <a:rPr lang="fr-FR" smtClean="0"/>
              <a:pPr/>
              <a:t>41</a:t>
            </a:fld>
            <a:endParaRPr lang="fr-FR"/>
          </a:p>
        </p:txBody>
      </p:sp>
      <p:pic>
        <p:nvPicPr>
          <p:cNvPr id="20484"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77055" y="467288"/>
            <a:ext cx="3837282" cy="1556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213" y="188640"/>
            <a:ext cx="3960440" cy="1835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2609082"/>
            <a:ext cx="3005944" cy="156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454952"/>
            <a:ext cx="3975918" cy="1876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7" y="4599249"/>
            <a:ext cx="5153769" cy="225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9"/>
          <p:cNvSpPr>
            <a:spLocks noChangeArrowheads="1"/>
          </p:cNvSpPr>
          <p:nvPr/>
        </p:nvSpPr>
        <p:spPr bwMode="auto">
          <a:xfrm>
            <a:off x="5831597" y="5654454"/>
            <a:ext cx="2448272"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fr-FR" sz="1100" b="0" i="0" u="none" strike="noStrike" cap="none" normalizeH="0" baseline="0" dirty="0" smtClean="0">
                <a:ln>
                  <a:noFill/>
                </a:ln>
                <a:solidFill>
                  <a:srgbClr val="000000"/>
                </a:solidFill>
                <a:effectLst/>
                <a:latin typeface="Arial" pitchFamily="34" charset="0"/>
                <a:cs typeface="Arial" pitchFamily="34" charset="0"/>
              </a:rPr>
              <a:t>Le décompteur permet de:</a:t>
            </a:r>
          </a:p>
          <a:p>
            <a:pPr marL="0" marR="0" lvl="0" indent="0" algn="l" defTabSz="914400" rtl="0" eaLnBrk="1" fontAlgn="base" latinLnBrk="0" hangingPunct="1">
              <a:lnSpc>
                <a:spcPct val="100000"/>
              </a:lnSpc>
              <a:spcBef>
                <a:spcPct val="0"/>
              </a:spcBef>
              <a:spcAft>
                <a:spcPct val="0"/>
              </a:spcAft>
              <a:buClrTx/>
              <a:buSzTx/>
              <a:buFontTx/>
              <a:buNone/>
              <a:tabLst/>
            </a:pPr>
            <a:r>
              <a:rPr lang="fr-FR" altLang="fr-FR" sz="1100" dirty="0" smtClean="0">
                <a:solidFill>
                  <a:srgbClr val="000000"/>
                </a:solidFill>
              </a:rPr>
              <a:t>- Vérifier l’</a:t>
            </a:r>
            <a:r>
              <a:rPr kumimoji="0" lang="fr-FR" altLang="fr-FR" sz="1100" b="0" i="0" u="none" strike="noStrike" cap="none" normalizeH="0" baseline="0" dirty="0" smtClean="0">
                <a:ln>
                  <a:noFill/>
                </a:ln>
                <a:solidFill>
                  <a:srgbClr val="000000"/>
                </a:solidFill>
                <a:effectLst/>
                <a:latin typeface="Arial" pitchFamily="34" charset="0"/>
                <a:cs typeface="Arial" pitchFamily="34" charset="0"/>
              </a:rPr>
              <a:t>authenticité  de la signature du bulletin </a:t>
            </a:r>
            <a:endParaRPr kumimoji="0" lang="fr-FR" altLang="fr-FR"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smtClean="0">
                <a:ln>
                  <a:noFill/>
                </a:ln>
                <a:solidFill>
                  <a:srgbClr val="000000"/>
                </a:solidFill>
                <a:effectLst/>
                <a:latin typeface="Arial" pitchFamily="34" charset="0"/>
                <a:cs typeface="Arial" pitchFamily="34" charset="0"/>
              </a:rPr>
              <a:t>- il transmet ensuite au commissaire l'empreinte pour  vérifier que celle-ci figure dans la liste des empreintes valides.</a:t>
            </a:r>
            <a:endParaRPr kumimoji="0" lang="fr-FR" altLang="fr-FR"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6"/>
          <p:cNvSpPr/>
          <p:nvPr/>
        </p:nvSpPr>
        <p:spPr>
          <a:xfrm>
            <a:off x="4109653" y="4176977"/>
            <a:ext cx="4572000" cy="707886"/>
          </a:xfrm>
          <a:prstGeom prst="rect">
            <a:avLst/>
          </a:prstGeom>
        </p:spPr>
        <p:txBody>
          <a:bodyPr>
            <a:spAutoFit/>
          </a:bodyPr>
          <a:lstStyle/>
          <a:p>
            <a:r>
              <a:rPr lang="fr-FR" sz="1100" dirty="0"/>
              <a:t>A l'aide de sa clé privée, le décompteur déchiffre tous les bulletins transmis par l'</a:t>
            </a:r>
            <a:r>
              <a:rPr lang="fr-FR" sz="1100" dirty="0" err="1"/>
              <a:t>anonymiseur</a:t>
            </a:r>
            <a:r>
              <a:rPr lang="fr-FR" sz="1100" dirty="0"/>
              <a:t> ce qui revient à retirer les bulletins de leur enveloppe</a:t>
            </a:r>
            <a:r>
              <a:rPr lang="fr-FR" dirty="0" smtClean="0"/>
              <a:t>.</a:t>
            </a:r>
            <a:endParaRPr lang="fr-FR" dirty="0"/>
          </a:p>
        </p:txBody>
      </p:sp>
      <p:sp>
        <p:nvSpPr>
          <p:cNvPr id="8" name="ZoneTexte 7"/>
          <p:cNvSpPr txBox="1"/>
          <p:nvPr/>
        </p:nvSpPr>
        <p:spPr>
          <a:xfrm>
            <a:off x="611560" y="116632"/>
            <a:ext cx="1728192" cy="369332"/>
          </a:xfrm>
          <a:prstGeom prst="rect">
            <a:avLst/>
          </a:prstGeom>
          <a:noFill/>
        </p:spPr>
        <p:txBody>
          <a:bodyPr wrap="square" rtlCol="0">
            <a:spAutoFit/>
          </a:bodyPr>
          <a:lstStyle/>
          <a:p>
            <a:r>
              <a:rPr lang="fr-FR" dirty="0" smtClean="0"/>
              <a:t>sécurisation</a:t>
            </a:r>
            <a:endParaRPr lang="fr-FR" dirty="0"/>
          </a:p>
        </p:txBody>
      </p:sp>
    </p:spTree>
    <p:extLst>
      <p:ext uri="{BB962C8B-B14F-4D97-AF65-F5344CB8AC3E}">
        <p14:creationId xmlns:p14="http://schemas.microsoft.com/office/powerpoint/2010/main" val="2161650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p:cNvGraphicFramePr/>
          <p:nvPr/>
        </p:nvGraphicFramePr>
        <p:xfrm>
          <a:off x="214282" y="1052736"/>
          <a:ext cx="8929718" cy="5805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ce réservé du numéro de diapositive 4"/>
          <p:cNvSpPr>
            <a:spLocks noGrp="1"/>
          </p:cNvSpPr>
          <p:nvPr>
            <p:ph type="sldNum" sz="quarter" idx="11"/>
          </p:nvPr>
        </p:nvSpPr>
        <p:spPr/>
        <p:txBody>
          <a:bodyPr/>
          <a:lstStyle/>
          <a:p>
            <a:fld id="{4A133024-286C-4E6F-8C13-3EABA13EFE11}" type="slidenum">
              <a:rPr lang="fr-FR" smtClean="0"/>
              <a:pPr/>
              <a:t>5</a:t>
            </a:fld>
            <a:endParaRPr lang="fr-FR"/>
          </a:p>
        </p:txBody>
      </p:sp>
      <p:sp>
        <p:nvSpPr>
          <p:cNvPr id="6" name="Titre 1"/>
          <p:cNvSpPr>
            <a:spLocks noGrp="1"/>
          </p:cNvSpPr>
          <p:nvPr>
            <p:ph type="title"/>
          </p:nvPr>
        </p:nvSpPr>
        <p:spPr>
          <a:xfrm>
            <a:off x="457200" y="202630"/>
            <a:ext cx="8507288" cy="1066130"/>
          </a:xfrm>
        </p:spPr>
        <p:txBody>
          <a:bodyPr>
            <a:normAutofit fontScale="90000"/>
          </a:bodyPr>
          <a:lstStyle/>
          <a:p>
            <a:r>
              <a:rPr lang="fr-FR" sz="2700" dirty="0" smtClean="0"/>
              <a:t>II</a:t>
            </a:r>
            <a:r>
              <a:rPr lang="fr-FR" sz="2700" baseline="0" dirty="0" smtClean="0"/>
              <a:t> – Le vote </a:t>
            </a:r>
            <a:r>
              <a:rPr lang="fr-FR" sz="2700" baseline="0" dirty="0" smtClean="0"/>
              <a:t>numérique - u</a:t>
            </a:r>
            <a:r>
              <a:rPr lang="fr-FR" sz="2700" dirty="0" smtClean="0"/>
              <a:t>ne stratégie globale en matière de technologies de l’information</a:t>
            </a:r>
            <a:r>
              <a:rPr lang="fr-FR" dirty="0" smtClean="0"/>
              <a:t/>
            </a:r>
            <a:br>
              <a:rPr lang="fr-FR" dirty="0" smtClean="0"/>
            </a:br>
            <a:endParaRPr lang="fr-FR"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p:cNvGraphicFramePr/>
          <p:nvPr/>
        </p:nvGraphicFramePr>
        <p:xfrm>
          <a:off x="357158" y="476672"/>
          <a:ext cx="7887250" cy="5976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p:cNvSpPr>
            <a:spLocks noGrp="1"/>
          </p:cNvSpPr>
          <p:nvPr>
            <p:ph type="sldNum" sz="quarter" idx="12"/>
          </p:nvPr>
        </p:nvSpPr>
        <p:spPr/>
        <p:txBody>
          <a:bodyPr/>
          <a:lstStyle/>
          <a:p>
            <a:fld id="{4A133024-286C-4E6F-8C13-3EABA13EFE11}" type="slidenum">
              <a:rPr lang="fr-FR" smtClean="0"/>
              <a:pPr/>
              <a:t>6</a:t>
            </a:fld>
            <a:endParaRPr lang="fr-F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différents modes de scrutins</a:t>
            </a:r>
            <a:br>
              <a:rPr lang="fr-FR" dirty="0"/>
            </a:br>
            <a:endParaRPr lang="fr-FR" dirty="0"/>
          </a:p>
        </p:txBody>
      </p:sp>
      <p:sp>
        <p:nvSpPr>
          <p:cNvPr id="3" name="Espace réservé du contenu 2"/>
          <p:cNvSpPr>
            <a:spLocks noGrp="1"/>
          </p:cNvSpPr>
          <p:nvPr>
            <p:ph sz="quarter" idx="1"/>
          </p:nvPr>
        </p:nvSpPr>
        <p:spPr>
          <a:xfrm>
            <a:off x="539552" y="1268760"/>
            <a:ext cx="7467600" cy="4873752"/>
          </a:xfrm>
          <a:solidFill>
            <a:schemeClr val="bg1"/>
          </a:solidFill>
        </p:spPr>
        <p:txBody>
          <a:bodyPr>
            <a:normAutofit/>
          </a:bodyPr>
          <a:lstStyle/>
          <a:p>
            <a:pPr>
              <a:buFont typeface="Wingdings" pitchFamily="2" charset="2"/>
              <a:buChar char="Ø"/>
            </a:pPr>
            <a:r>
              <a:rPr lang="fr-FR" sz="1800" b="1" dirty="0">
                <a:solidFill>
                  <a:schemeClr val="accent6">
                    <a:lumMod val="75000"/>
                  </a:schemeClr>
                </a:solidFill>
              </a:rPr>
              <a:t>Les scrutins majoritaires</a:t>
            </a:r>
          </a:p>
          <a:p>
            <a:pPr>
              <a:buNone/>
            </a:pPr>
            <a:r>
              <a:rPr lang="fr-FR" sz="1800" dirty="0" smtClean="0"/>
              <a:t>      Ils </a:t>
            </a:r>
            <a:r>
              <a:rPr lang="fr-FR" sz="1800" dirty="0"/>
              <a:t>constituent le mode le plus ancien de désignation des élus. Il s’agit d’attribuer un siège (</a:t>
            </a:r>
            <a:r>
              <a:rPr lang="fr-FR" sz="1800" dirty="0">
                <a:solidFill>
                  <a:srgbClr val="92D050"/>
                </a:solidFill>
              </a:rPr>
              <a:t>scrutin uninominal</a:t>
            </a:r>
            <a:r>
              <a:rPr lang="fr-FR" sz="1800" dirty="0"/>
              <a:t>) ou plusieurs sièges (</a:t>
            </a:r>
            <a:r>
              <a:rPr lang="fr-FR" sz="1800" dirty="0">
                <a:solidFill>
                  <a:srgbClr val="92D050"/>
                </a:solidFill>
              </a:rPr>
              <a:t>scrutin plurinominal</a:t>
            </a:r>
            <a:r>
              <a:rPr lang="fr-FR" sz="1800" dirty="0"/>
              <a:t>) à celui ou ceux qui ont obtenu le plus de voix.</a:t>
            </a:r>
          </a:p>
          <a:p>
            <a:pPr>
              <a:buFont typeface="Wingdings" pitchFamily="2" charset="2"/>
              <a:buChar char="Ø"/>
            </a:pPr>
            <a:r>
              <a:rPr lang="fr-FR" sz="1800" b="1" dirty="0" smtClean="0">
                <a:solidFill>
                  <a:schemeClr val="accent6">
                    <a:lumMod val="75000"/>
                  </a:schemeClr>
                </a:solidFill>
              </a:rPr>
              <a:t>Les scrutins proportionnels</a:t>
            </a:r>
          </a:p>
          <a:p>
            <a:pPr>
              <a:buNone/>
            </a:pPr>
            <a:r>
              <a:rPr lang="fr-FR" sz="1800" dirty="0" smtClean="0"/>
              <a:t>      Les sièges </a:t>
            </a:r>
            <a:r>
              <a:rPr lang="fr-FR" sz="1800" dirty="0"/>
              <a:t>sont répartis entre les partis selon la proportion des votes qu’ils obtiennent à l’élection. Cette formule privilégie l’équité par rapport à la stabilité gouvernementale. Un plus grand nombre de partis ont la possibilité de faire élire des candidats, ce qui encourage la prolifération des partis. </a:t>
            </a:r>
            <a:endParaRPr lang="fr-FR" sz="1800" b="1" dirty="0" smtClean="0"/>
          </a:p>
          <a:p>
            <a:pPr>
              <a:buFont typeface="Wingdings" pitchFamily="2" charset="2"/>
              <a:buChar char="Ø"/>
            </a:pPr>
            <a:r>
              <a:rPr lang="fr-FR" sz="1800" b="1" dirty="0" smtClean="0">
                <a:solidFill>
                  <a:schemeClr val="accent6">
                    <a:lumMod val="75000"/>
                  </a:schemeClr>
                </a:solidFill>
              </a:rPr>
              <a:t>Les </a:t>
            </a:r>
            <a:r>
              <a:rPr lang="fr-FR" sz="1800" b="1" dirty="0">
                <a:solidFill>
                  <a:schemeClr val="accent6">
                    <a:lumMod val="75000"/>
                  </a:schemeClr>
                </a:solidFill>
              </a:rPr>
              <a:t>scrutins mixtes</a:t>
            </a:r>
          </a:p>
          <a:p>
            <a:pPr>
              <a:buNone/>
            </a:pPr>
            <a:r>
              <a:rPr lang="fr-FR" sz="1800" dirty="0" smtClean="0"/>
              <a:t>   </a:t>
            </a:r>
            <a:r>
              <a:rPr lang="fr-FR" sz="1800" dirty="0"/>
              <a:t> </a:t>
            </a:r>
            <a:r>
              <a:rPr lang="fr-FR" sz="1800" dirty="0" smtClean="0"/>
              <a:t>Ils empruntent </a:t>
            </a:r>
            <a:r>
              <a:rPr lang="fr-FR" sz="1800" dirty="0"/>
              <a:t>des éléments </a:t>
            </a:r>
            <a:r>
              <a:rPr lang="fr-FR" sz="1800" b="1" dirty="0">
                <a:solidFill>
                  <a:srgbClr val="92D050"/>
                </a:solidFill>
              </a:rPr>
              <a:t>aux systèmes majoritaire et proportionnel</a:t>
            </a:r>
            <a:r>
              <a:rPr lang="fr-FR" sz="1800" dirty="0"/>
              <a:t>. Ils combinent donc, mais avec une grande diversité, les deux mécanismes. Il s’agit de cumuler les avantages des deux méthodes et d’en limiter les </a:t>
            </a:r>
            <a:r>
              <a:rPr lang="fr-FR" sz="1800" dirty="0" smtClean="0"/>
              <a:t>inconvénients.</a:t>
            </a:r>
            <a:endParaRPr lang="fr-FR" sz="1800" dirty="0"/>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7</a:t>
            </a:fld>
            <a:endParaRPr lang="fr-F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1691680" y="3545632"/>
            <a:ext cx="5616624" cy="3312368"/>
            <a:chOff x="1691680" y="3545632"/>
            <a:chExt cx="5616624" cy="3312368"/>
          </a:xfrm>
        </p:grpSpPr>
        <p:pic>
          <p:nvPicPr>
            <p:cNvPr id="8" name="Image 7" descr="Capture6.JPG"/>
            <p:cNvPicPr>
              <a:picLocks noChangeAspect="1"/>
            </p:cNvPicPr>
            <p:nvPr/>
          </p:nvPicPr>
          <p:blipFill>
            <a:blip r:embed="rId2" cstate="print"/>
            <a:srcRect t="3388" b="2003"/>
            <a:stretch>
              <a:fillRect/>
            </a:stretch>
          </p:blipFill>
          <p:spPr>
            <a:xfrm>
              <a:off x="1691680" y="3545632"/>
              <a:ext cx="5616624" cy="3312368"/>
            </a:xfrm>
            <a:prstGeom prst="rect">
              <a:avLst/>
            </a:prstGeom>
          </p:spPr>
        </p:pic>
        <p:sp>
          <p:nvSpPr>
            <p:cNvPr id="11" name="Rectangle 10"/>
            <p:cNvSpPr/>
            <p:nvPr/>
          </p:nvSpPr>
          <p:spPr>
            <a:xfrm>
              <a:off x="1907704" y="5445224"/>
              <a:ext cx="2520280" cy="6480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400" b="1" dirty="0" smtClean="0">
                  <a:solidFill>
                    <a:schemeClr val="accent6">
                      <a:lumMod val="50000"/>
                    </a:schemeClr>
                  </a:solidFill>
                </a:rPr>
                <a:t>Plus d’espace pour les partis</a:t>
              </a:r>
              <a:endParaRPr lang="fr-FR" sz="1400" b="1" dirty="0">
                <a:solidFill>
                  <a:schemeClr val="accent6">
                    <a:lumMod val="50000"/>
                  </a:schemeClr>
                </a:solidFill>
              </a:endParaRPr>
            </a:p>
          </p:txBody>
        </p:sp>
        <p:sp>
          <p:nvSpPr>
            <p:cNvPr id="12" name="Rectangle 11"/>
            <p:cNvSpPr/>
            <p:nvPr/>
          </p:nvSpPr>
          <p:spPr>
            <a:xfrm>
              <a:off x="4788024" y="5445224"/>
              <a:ext cx="2520280" cy="6480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400" b="1" dirty="0" smtClean="0">
                  <a:solidFill>
                    <a:schemeClr val="accent6">
                      <a:lumMod val="50000"/>
                    </a:schemeClr>
                  </a:solidFill>
                </a:rPr>
                <a:t>Avantage les grandes formations politiques</a:t>
              </a:r>
              <a:endParaRPr lang="fr-FR" sz="1400" b="1" dirty="0">
                <a:solidFill>
                  <a:schemeClr val="accent6">
                    <a:lumMod val="50000"/>
                  </a:schemeClr>
                </a:solidFill>
              </a:endParaRPr>
            </a:p>
          </p:txBody>
        </p:sp>
      </p:grpSp>
      <p:sp>
        <p:nvSpPr>
          <p:cNvPr id="4" name="Titre 3"/>
          <p:cNvSpPr>
            <a:spLocks noGrp="1"/>
          </p:cNvSpPr>
          <p:nvPr>
            <p:ph type="title"/>
          </p:nvPr>
        </p:nvSpPr>
        <p:spPr/>
        <p:txBody>
          <a:bodyPr>
            <a:normAutofit fontScale="90000"/>
          </a:bodyPr>
          <a:lstStyle/>
          <a:p>
            <a:r>
              <a:rPr lang="fr-FR" dirty="0" smtClean="0"/>
              <a:t> </a:t>
            </a:r>
            <a:br>
              <a:rPr lang="fr-FR" dirty="0" smtClean="0"/>
            </a:br>
            <a:r>
              <a:rPr lang="fr-FR" sz="3300" dirty="0" smtClean="0"/>
              <a:t>Avantages et inconvénients de chacun de ces systèmes </a:t>
            </a:r>
            <a:r>
              <a:rPr lang="fr-FR" b="1" dirty="0" smtClean="0"/>
              <a:t/>
            </a:r>
            <a:br>
              <a:rPr lang="fr-FR" b="1" dirty="0" smtClean="0"/>
            </a:br>
            <a:endParaRPr lang="fr-FR" dirty="0"/>
          </a:p>
        </p:txBody>
      </p:sp>
      <p:sp>
        <p:nvSpPr>
          <p:cNvPr id="7" name="Espace réservé du numéro de diapositive 6"/>
          <p:cNvSpPr>
            <a:spLocks noGrp="1"/>
          </p:cNvSpPr>
          <p:nvPr>
            <p:ph type="sldNum" sz="quarter" idx="15"/>
          </p:nvPr>
        </p:nvSpPr>
        <p:spPr/>
        <p:txBody>
          <a:bodyPr/>
          <a:lstStyle/>
          <a:p>
            <a:fld id="{4A133024-286C-4E6F-8C13-3EABA13EFE11}" type="slidenum">
              <a:rPr lang="fr-FR" smtClean="0"/>
              <a:pPr/>
              <a:t>8</a:t>
            </a:fld>
            <a:endParaRPr lang="fr-FR"/>
          </a:p>
        </p:txBody>
      </p:sp>
      <p:graphicFrame>
        <p:nvGraphicFramePr>
          <p:cNvPr id="9" name="Tableau 8"/>
          <p:cNvGraphicFramePr>
            <a:graphicFrameLocks noGrp="1"/>
          </p:cNvGraphicFramePr>
          <p:nvPr/>
        </p:nvGraphicFramePr>
        <p:xfrm>
          <a:off x="107504" y="1124744"/>
          <a:ext cx="8676455" cy="2644508"/>
        </p:xfrm>
        <a:graphic>
          <a:graphicData uri="http://schemas.openxmlformats.org/drawingml/2006/table">
            <a:tbl>
              <a:tblPr firstRow="1" bandRow="1">
                <a:tableStyleId>{5C22544A-7EE6-4342-B048-85BDC9FD1C3A}</a:tableStyleId>
              </a:tblPr>
              <a:tblGrid>
                <a:gridCol w="1446076"/>
                <a:gridCol w="4222540"/>
                <a:gridCol w="3007839"/>
              </a:tblGrid>
              <a:tr h="541388">
                <a:tc>
                  <a:txBody>
                    <a:bodyPr/>
                    <a:lstStyle/>
                    <a:p>
                      <a:endParaRPr lang="fr-FR" dirty="0"/>
                    </a:p>
                  </a:txBody>
                  <a:tcPr/>
                </a:tc>
                <a:tc>
                  <a:txBody>
                    <a:bodyPr/>
                    <a:lstStyle/>
                    <a:p>
                      <a:r>
                        <a:rPr lang="fr-FR" dirty="0" smtClean="0"/>
                        <a:t>Mode proportionnel</a:t>
                      </a:r>
                      <a:endParaRPr lang="fr-FR" dirty="0"/>
                    </a:p>
                  </a:txBody>
                  <a:tcPr/>
                </a:tc>
                <a:tc>
                  <a:txBody>
                    <a:bodyPr/>
                    <a:lstStyle/>
                    <a:p>
                      <a:r>
                        <a:rPr lang="fr-FR" dirty="0" smtClean="0"/>
                        <a:t>Mode majoritaire</a:t>
                      </a:r>
                      <a:endParaRPr lang="fr-FR" dirty="0"/>
                    </a:p>
                  </a:txBody>
                  <a:tcPr/>
                </a:tc>
              </a:tr>
              <a:tr h="773422">
                <a:tc>
                  <a:txBody>
                    <a:bodyPr/>
                    <a:lstStyle/>
                    <a:p>
                      <a:r>
                        <a:rPr lang="fr-FR" sz="1400" b="1" dirty="0" smtClean="0"/>
                        <a:t>Avantages</a:t>
                      </a:r>
                      <a:endParaRPr lang="fr-FR" sz="1400" b="1" dirty="0"/>
                    </a:p>
                  </a:txBody>
                  <a:tcPr/>
                </a:tc>
                <a:tc>
                  <a:txBody>
                    <a:bodyPr/>
                    <a:lstStyle/>
                    <a:p>
                      <a:r>
                        <a:rPr lang="fr-FR" sz="1400" dirty="0" smtClean="0"/>
                        <a:t>Utilise</a:t>
                      </a:r>
                      <a:r>
                        <a:rPr lang="fr-FR" sz="1400" baseline="0" dirty="0" smtClean="0"/>
                        <a:t> des formules mathématiques qui assurent l’équilibre entre les zones urbaines/rurales</a:t>
                      </a:r>
                    </a:p>
                    <a:p>
                      <a:r>
                        <a:rPr lang="fr-FR" sz="1400" baseline="0" dirty="0" smtClean="0"/>
                        <a:t>Garantir la représentativité d’une minorité ou d’un secteur de la société traditionnellement sous-représenté</a:t>
                      </a:r>
                      <a:endParaRPr lang="fr-FR" sz="1400" dirty="0"/>
                    </a:p>
                  </a:txBody>
                  <a:tcPr/>
                </a:tc>
                <a:tc>
                  <a:txBody>
                    <a:bodyPr/>
                    <a:lstStyle/>
                    <a:p>
                      <a:r>
                        <a:rPr lang="fr-FR" sz="1400" dirty="0" smtClean="0"/>
                        <a:t>A </a:t>
                      </a:r>
                      <a:r>
                        <a:rPr lang="fr-FR" sz="1400" dirty="0" err="1" smtClean="0"/>
                        <a:t>pparition</a:t>
                      </a:r>
                      <a:r>
                        <a:rPr lang="fr-FR" sz="1400" dirty="0" smtClean="0"/>
                        <a:t> de majorités stables fondées sur </a:t>
                      </a:r>
                      <a:r>
                        <a:rPr lang="fr-FR" sz="1400" baseline="0" dirty="0" smtClean="0"/>
                        <a:t> un </a:t>
                      </a:r>
                      <a:r>
                        <a:rPr lang="fr-FR" sz="1400" dirty="0" smtClean="0"/>
                        <a:t>affrontement avec l’opposition</a:t>
                      </a:r>
                      <a:endParaRPr lang="fr-FR" sz="1400" dirty="0"/>
                    </a:p>
                  </a:txBody>
                  <a:tcPr/>
                </a:tc>
              </a:tr>
              <a:tr h="773422">
                <a:tc>
                  <a:txBody>
                    <a:bodyPr/>
                    <a:lstStyle/>
                    <a:p>
                      <a:r>
                        <a:rPr lang="fr-FR" sz="1400" b="1" dirty="0" smtClean="0"/>
                        <a:t>Inconvénients</a:t>
                      </a:r>
                      <a:endParaRPr lang="fr-FR" sz="1400" b="1" dirty="0"/>
                    </a:p>
                  </a:txBody>
                  <a:tcPr/>
                </a:tc>
                <a:tc>
                  <a:txBody>
                    <a:bodyPr/>
                    <a:lstStyle/>
                    <a:p>
                      <a:r>
                        <a:rPr lang="fr-FR" sz="1400" dirty="0" smtClean="0"/>
                        <a:t>Rendre</a:t>
                      </a:r>
                      <a:r>
                        <a:rPr lang="fr-FR" sz="1400" baseline="0" dirty="0" smtClean="0"/>
                        <a:t> difficile l’émergence d’une majorité stable et cohérente</a:t>
                      </a:r>
                    </a:p>
                    <a:p>
                      <a:r>
                        <a:rPr lang="fr-FR" sz="1400" baseline="0" dirty="0" smtClean="0"/>
                        <a:t>Faire primer une logique de coopération des partis (partage du pouvoir comme les sièges)</a:t>
                      </a:r>
                      <a:endParaRPr lang="fr-FR" sz="1400" dirty="0"/>
                    </a:p>
                  </a:txBody>
                  <a:tcPr/>
                </a:tc>
                <a:tc>
                  <a:txBody>
                    <a:bodyPr/>
                    <a:lstStyle/>
                    <a:p>
                      <a:r>
                        <a:rPr lang="fr-FR" sz="1400" dirty="0" smtClean="0"/>
                        <a:t>Injustice dans la représentation </a:t>
                      </a:r>
                    </a:p>
                    <a:p>
                      <a:r>
                        <a:rPr lang="fr-FR" sz="1400" dirty="0" smtClean="0">
                          <a:sym typeface="Wingdings" pitchFamily="2" charset="2"/>
                        </a:rPr>
                        <a:t> La coalition</a:t>
                      </a:r>
                      <a:r>
                        <a:rPr lang="fr-FR" sz="1400" baseline="0" dirty="0" smtClean="0">
                          <a:sym typeface="Wingdings" pitchFamily="2" charset="2"/>
                        </a:rPr>
                        <a:t> qui l’emporte gouverne seule</a:t>
                      </a:r>
                      <a:endParaRPr lang="fr-FR" sz="1400" dirty="0"/>
                    </a:p>
                  </a:txBody>
                  <a:tcPr/>
                </a:tc>
              </a:tr>
            </a:tbl>
          </a:graphicData>
        </a:graphic>
      </p:graphicFrame>
      <p:sp>
        <p:nvSpPr>
          <p:cNvPr id="14" name="Flèche courbée vers la droite 13"/>
          <p:cNvSpPr/>
          <p:nvPr/>
        </p:nvSpPr>
        <p:spPr>
          <a:xfrm>
            <a:off x="611560" y="3861048"/>
            <a:ext cx="792088" cy="187220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71480"/>
            <a:ext cx="8229600" cy="846158"/>
          </a:xfrm>
        </p:spPr>
        <p:txBody>
          <a:bodyPr>
            <a:normAutofit fontScale="90000"/>
          </a:bodyPr>
          <a:lstStyle/>
          <a:p>
            <a:r>
              <a:rPr lang="fr-FR" b="1" dirty="0" smtClean="0"/>
              <a:t>L’expérience intéressante de la France :  </a:t>
            </a:r>
            <a:r>
              <a:rPr lang="fr-FR" dirty="0" smtClean="0"/>
              <a:t>Le logiciel </a:t>
            </a:r>
            <a:r>
              <a:rPr lang="fr-FR" dirty="0" err="1" smtClean="0"/>
              <a:t>SoluVote</a:t>
            </a:r>
            <a:r>
              <a:rPr lang="fr-FR" b="1" dirty="0" smtClean="0"/>
              <a:t/>
            </a:r>
            <a:br>
              <a:rPr lang="fr-FR" b="1" dirty="0" smtClean="0"/>
            </a:br>
            <a:endParaRPr lang="fr-FR" dirty="0"/>
          </a:p>
        </p:txBody>
      </p:sp>
      <p:sp>
        <p:nvSpPr>
          <p:cNvPr id="3" name="Espace réservé du contenu 2"/>
          <p:cNvSpPr>
            <a:spLocks noGrp="1"/>
          </p:cNvSpPr>
          <p:nvPr>
            <p:ph sz="quarter" idx="1"/>
          </p:nvPr>
        </p:nvSpPr>
        <p:spPr>
          <a:xfrm>
            <a:off x="395536" y="980728"/>
            <a:ext cx="8352928" cy="2376264"/>
          </a:xfrm>
        </p:spPr>
        <p:txBody>
          <a:bodyPr>
            <a:normAutofit fontScale="40000" lnSpcReduction="20000"/>
          </a:bodyPr>
          <a:lstStyle/>
          <a:p>
            <a:pPr>
              <a:spcBef>
                <a:spcPts val="0"/>
              </a:spcBef>
              <a:buNone/>
            </a:pPr>
            <a:r>
              <a:rPr lang="fr-FR" sz="2800" dirty="0" smtClean="0"/>
              <a:t/>
            </a:r>
            <a:br>
              <a:rPr lang="fr-FR" sz="2800" dirty="0" smtClean="0"/>
            </a:br>
            <a:r>
              <a:rPr lang="fr-FR" sz="2800" dirty="0" smtClean="0"/>
              <a:t>Le logiciel </a:t>
            </a:r>
            <a:r>
              <a:rPr lang="fr-FR" sz="3000" b="1" dirty="0" err="1" smtClean="0"/>
              <a:t>SoluVote</a:t>
            </a:r>
            <a:r>
              <a:rPr lang="fr-FR" sz="2800" dirty="0" smtClean="0"/>
              <a:t>  est développé par France Election depuis 1998, afin de simplifier et améliorer le déroulement de la soirée électorale. Il centralise les résultats de chaque bureaux, manuellement, électroniquement (machines à voter) et/ou par SMS. Il permet également de calculer la répartition des sièges lors d’un scrutin de liste.</a:t>
            </a:r>
            <a:br>
              <a:rPr lang="fr-FR" sz="2800" dirty="0" smtClean="0"/>
            </a:br>
            <a:r>
              <a:rPr lang="fr-FR" dirty="0" smtClean="0"/>
              <a:t/>
            </a:r>
            <a:br>
              <a:rPr lang="fr-FR" dirty="0" smtClean="0"/>
            </a:br>
            <a:r>
              <a:rPr lang="fr-FR" dirty="0" smtClean="0"/>
              <a:t/>
            </a:r>
            <a:br>
              <a:rPr lang="fr-FR" dirty="0" smtClean="0"/>
            </a:br>
            <a:r>
              <a:rPr lang="fr-FR" dirty="0" smtClean="0"/>
              <a:t>Il présente plusieurs fonctionnalités dont</a:t>
            </a:r>
            <a:r>
              <a:rPr lang="fr-FR" b="1" dirty="0" smtClean="0"/>
              <a:t>: </a:t>
            </a:r>
            <a:r>
              <a:rPr lang="fr-FR" dirty="0" smtClean="0"/>
              <a:t/>
            </a:r>
            <a:br>
              <a:rPr lang="fr-FR" dirty="0" smtClean="0"/>
            </a:br>
            <a:r>
              <a:rPr lang="fr-FR" dirty="0" smtClean="0"/>
              <a:t/>
            </a:r>
            <a:br>
              <a:rPr lang="fr-FR" dirty="0" smtClean="0"/>
            </a:br>
            <a:r>
              <a:rPr lang="fr-FR" sz="2500" dirty="0" smtClean="0"/>
              <a:t>- </a:t>
            </a:r>
            <a:r>
              <a:rPr lang="fr-FR" sz="2500" dirty="0" smtClean="0">
                <a:solidFill>
                  <a:srgbClr val="00B0F0"/>
                </a:solidFill>
              </a:rPr>
              <a:t>Vidéo-projection</a:t>
            </a:r>
            <a:r>
              <a:rPr lang="fr-FR" sz="2500" dirty="0" smtClean="0"/>
              <a:t> et </a:t>
            </a:r>
            <a:r>
              <a:rPr lang="fr-FR" sz="2500" dirty="0" smtClean="0">
                <a:solidFill>
                  <a:srgbClr val="00B0F0"/>
                </a:solidFill>
              </a:rPr>
              <a:t>affichage multipostes </a:t>
            </a:r>
            <a:r>
              <a:rPr lang="fr-FR" sz="2500" dirty="0" smtClean="0"/>
              <a:t>des résultats </a:t>
            </a:r>
            <a:br>
              <a:rPr lang="fr-FR" sz="2500" dirty="0" smtClean="0"/>
            </a:br>
            <a:r>
              <a:rPr lang="fr-FR" sz="2500" dirty="0" smtClean="0"/>
              <a:t>- Calcul certifié et détaillé de la répartition des sièges du Conseil Municipal</a:t>
            </a:r>
          </a:p>
          <a:p>
            <a:pPr>
              <a:spcBef>
                <a:spcPts val="0"/>
              </a:spcBef>
              <a:buNone/>
            </a:pPr>
            <a:r>
              <a:rPr lang="fr-FR" sz="2500" dirty="0" smtClean="0"/>
              <a:t>        </a:t>
            </a:r>
            <a:r>
              <a:rPr lang="fr-FR" sz="2500" dirty="0" smtClean="0">
                <a:solidFill>
                  <a:srgbClr val="00B0F0"/>
                </a:solidFill>
              </a:rPr>
              <a:t>-  Poste de Centralisation/Contrôle </a:t>
            </a:r>
            <a:r>
              <a:rPr lang="fr-FR" sz="2500" dirty="0" smtClean="0"/>
              <a:t>avec saisie des résultats en monoposte ou multiposte  </a:t>
            </a:r>
            <a:br>
              <a:rPr lang="fr-FR" sz="2500" dirty="0" smtClean="0"/>
            </a:br>
            <a:r>
              <a:rPr lang="fr-FR" sz="2500" dirty="0" smtClean="0"/>
              <a:t>- Site internet/intranet intégré avec </a:t>
            </a:r>
            <a:r>
              <a:rPr lang="fr-FR" sz="2500" dirty="0" smtClean="0">
                <a:solidFill>
                  <a:srgbClr val="00B0F0"/>
                </a:solidFill>
              </a:rPr>
              <a:t>mise à jour automatique </a:t>
            </a:r>
            <a:r>
              <a:rPr lang="fr-FR" sz="2500" dirty="0" smtClean="0"/>
              <a:t>durant la centralisation</a:t>
            </a:r>
            <a:br>
              <a:rPr lang="fr-FR" sz="2500" dirty="0" smtClean="0"/>
            </a:br>
            <a:r>
              <a:rPr lang="fr-FR" sz="2500" dirty="0" smtClean="0"/>
              <a:t>- Affichage et comparaison des </a:t>
            </a:r>
            <a:r>
              <a:rPr lang="fr-FR" sz="2500" dirty="0" smtClean="0">
                <a:solidFill>
                  <a:srgbClr val="00B0F0"/>
                </a:solidFill>
              </a:rPr>
              <a:t>taux de participation</a:t>
            </a:r>
            <a:r>
              <a:rPr lang="fr-FR" sz="2500" dirty="0" smtClean="0"/>
              <a:t/>
            </a:r>
            <a:br>
              <a:rPr lang="fr-FR" sz="2500" dirty="0" smtClean="0"/>
            </a:br>
            <a:r>
              <a:rPr lang="fr-FR" sz="2500" dirty="0" smtClean="0"/>
              <a:t>- Communications par SMS vers les bureaux de vote et les élus pour </a:t>
            </a:r>
            <a:r>
              <a:rPr lang="fr-FR" sz="2500" dirty="0" smtClean="0">
                <a:solidFill>
                  <a:srgbClr val="00B0F0"/>
                </a:solidFill>
              </a:rPr>
              <a:t>la réception et l’envoi des résultats</a:t>
            </a:r>
            <a:r>
              <a:rPr lang="fr-FR" sz="2500" dirty="0" smtClean="0"/>
              <a:t/>
            </a:r>
            <a:br>
              <a:rPr lang="fr-FR" sz="2500" dirty="0" smtClean="0"/>
            </a:br>
            <a:r>
              <a:rPr lang="fr-FR" sz="2500" dirty="0" smtClean="0"/>
              <a:t>- Fichier </a:t>
            </a:r>
            <a:r>
              <a:rPr lang="fr-FR" sz="2500" dirty="0" smtClean="0">
                <a:solidFill>
                  <a:srgbClr val="00B0F0"/>
                </a:solidFill>
              </a:rPr>
              <a:t>d’export numérique des résultats </a:t>
            </a:r>
            <a:r>
              <a:rPr lang="fr-FR" sz="2500" dirty="0" smtClean="0"/>
              <a:t>vers la préfecture (format d’export officiel et procédure certifiée)</a:t>
            </a:r>
            <a:br>
              <a:rPr lang="fr-FR" sz="2500" dirty="0" smtClean="0"/>
            </a:br>
            <a:endParaRPr lang="fr-FR" dirty="0" smtClean="0"/>
          </a:p>
          <a:p>
            <a:pPr>
              <a:buNone/>
            </a:pPr>
            <a:endParaRPr lang="fr-FR" dirty="0">
              <a:solidFill>
                <a:schemeClr val="accent1"/>
              </a:solidFill>
            </a:endParaRPr>
          </a:p>
        </p:txBody>
      </p:sp>
      <p:sp>
        <p:nvSpPr>
          <p:cNvPr id="4" name="Espace réservé du numéro de diapositive 3"/>
          <p:cNvSpPr>
            <a:spLocks noGrp="1"/>
          </p:cNvSpPr>
          <p:nvPr>
            <p:ph type="sldNum" sz="quarter" idx="15"/>
          </p:nvPr>
        </p:nvSpPr>
        <p:spPr/>
        <p:txBody>
          <a:bodyPr/>
          <a:lstStyle/>
          <a:p>
            <a:fld id="{4A133024-286C-4E6F-8C13-3EABA13EFE11}" type="slidenum">
              <a:rPr lang="fr-FR" smtClean="0"/>
              <a:pPr/>
              <a:t>9</a:t>
            </a:fld>
            <a:endParaRPr lang="fr-FR"/>
          </a:p>
        </p:txBody>
      </p:sp>
      <p:pic>
        <p:nvPicPr>
          <p:cNvPr id="6" name="img1" descr="Vidéo-projection">
            <a:hlinkClick r:id="rId2"/>
          </p:cNvPr>
          <p:cNvPicPr/>
          <p:nvPr/>
        </p:nvPicPr>
        <p:blipFill>
          <a:blip r:embed="rId3" cstate="print"/>
          <a:srcRect/>
          <a:stretch>
            <a:fillRect/>
          </a:stretch>
        </p:blipFill>
        <p:spPr bwMode="auto">
          <a:xfrm>
            <a:off x="1835696" y="3068960"/>
            <a:ext cx="2952328" cy="2736304"/>
          </a:xfrm>
          <a:prstGeom prst="rect">
            <a:avLst/>
          </a:prstGeom>
          <a:noFill/>
          <a:ln w="9525">
            <a:noFill/>
            <a:miter lim="800000"/>
            <a:headEnd/>
            <a:tailEnd/>
          </a:ln>
        </p:spPr>
      </p:pic>
      <p:pic>
        <p:nvPicPr>
          <p:cNvPr id="7" name="img2" descr="Calcul">
            <a:hlinkClick r:id="rId4"/>
          </p:cNvPr>
          <p:cNvPicPr/>
          <p:nvPr/>
        </p:nvPicPr>
        <p:blipFill>
          <a:blip r:embed="rId5" cstate="print"/>
          <a:srcRect l="12308" t="10204" r="9231"/>
          <a:stretch>
            <a:fillRect/>
          </a:stretch>
        </p:blipFill>
        <p:spPr bwMode="auto">
          <a:xfrm>
            <a:off x="4860032" y="3212976"/>
            <a:ext cx="3960440" cy="3384376"/>
          </a:xfrm>
          <a:prstGeom prst="rect">
            <a:avLst/>
          </a:prstGeom>
          <a:noFill/>
          <a:ln w="9525">
            <a:noFill/>
            <a:miter lim="800000"/>
            <a:headEnd/>
            <a:tailEnd/>
          </a:ln>
        </p:spPr>
      </p:pic>
      <p:pic>
        <p:nvPicPr>
          <p:cNvPr id="5" name="img6" descr="Graphiques">
            <a:hlinkClick r:id="rId6"/>
          </p:cNvPr>
          <p:cNvPicPr/>
          <p:nvPr/>
        </p:nvPicPr>
        <p:blipFill>
          <a:blip r:embed="rId7" cstate="print"/>
          <a:srcRect/>
          <a:stretch>
            <a:fillRect/>
          </a:stretch>
        </p:blipFill>
        <p:spPr bwMode="auto">
          <a:xfrm>
            <a:off x="0" y="4221088"/>
            <a:ext cx="2627784" cy="2636912"/>
          </a:xfrm>
          <a:prstGeom prst="rect">
            <a:avLst/>
          </a:prstGeom>
          <a:noFill/>
          <a:ln w="9525">
            <a:noFill/>
            <a:miter lim="800000"/>
            <a:headEnd/>
            <a:tailEnd/>
          </a:ln>
        </p:spPr>
      </p:pic>
      <p:sp>
        <p:nvSpPr>
          <p:cNvPr id="8" name="ZoneTexte 7"/>
          <p:cNvSpPr txBox="1"/>
          <p:nvPr/>
        </p:nvSpPr>
        <p:spPr>
          <a:xfrm>
            <a:off x="6588224" y="5877272"/>
            <a:ext cx="2376264" cy="584775"/>
          </a:xfrm>
          <a:prstGeom prst="rect">
            <a:avLst/>
          </a:prstGeom>
          <a:noFill/>
        </p:spPr>
        <p:txBody>
          <a:bodyPr wrap="square" rtlCol="0">
            <a:spAutoFit/>
          </a:bodyPr>
          <a:lstStyle/>
          <a:p>
            <a:r>
              <a:rPr lang="fr-FR" sz="1400" b="1" dirty="0" smtClean="0">
                <a:solidFill>
                  <a:schemeClr val="accent6">
                    <a:lumMod val="50000"/>
                  </a:schemeClr>
                </a:solidFill>
              </a:rPr>
              <a:t>Calcul certifié des sièges du conseil municipa</a:t>
            </a:r>
            <a:r>
              <a:rPr lang="fr-FR" dirty="0" smtClean="0"/>
              <a:t>l</a:t>
            </a:r>
            <a:endParaRPr lang="fr-FR" dirty="0"/>
          </a:p>
        </p:txBody>
      </p:sp>
      <p:sp>
        <p:nvSpPr>
          <p:cNvPr id="9" name="ZoneTexte 8"/>
          <p:cNvSpPr txBox="1"/>
          <p:nvPr/>
        </p:nvSpPr>
        <p:spPr>
          <a:xfrm>
            <a:off x="2699792" y="5949281"/>
            <a:ext cx="2088232" cy="738664"/>
          </a:xfrm>
          <a:prstGeom prst="rect">
            <a:avLst/>
          </a:prstGeom>
          <a:noFill/>
        </p:spPr>
        <p:txBody>
          <a:bodyPr wrap="square" rtlCol="0">
            <a:spAutoFit/>
          </a:bodyPr>
          <a:lstStyle/>
          <a:p>
            <a:r>
              <a:rPr lang="fr-FR" sz="1400" b="1" dirty="0" smtClean="0">
                <a:solidFill>
                  <a:schemeClr val="accent6">
                    <a:lumMod val="50000"/>
                  </a:schemeClr>
                </a:solidFill>
              </a:rPr>
              <a:t>Diagrammes de représentation des résultats</a:t>
            </a:r>
            <a:endParaRPr lang="fr-FR" dirty="0"/>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Fonderie">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4234</TotalTime>
  <Words>2058</Words>
  <Application>Microsoft Office PowerPoint</Application>
  <PresentationFormat>Affichage à l'écran (4:3)</PresentationFormat>
  <Paragraphs>352</Paragraphs>
  <Slides>41</Slides>
  <Notes>0</Notes>
  <HiddenSlides>0</HiddenSlides>
  <MMClips>0</MMClips>
  <ScaleCrop>false</ScaleCrop>
  <HeadingPairs>
    <vt:vector size="6" baseType="variant">
      <vt:variant>
        <vt:lpstr>Thème</vt:lpstr>
      </vt:variant>
      <vt:variant>
        <vt:i4>1</vt:i4>
      </vt:variant>
      <vt:variant>
        <vt:lpstr>Liaisons</vt:lpstr>
      </vt:variant>
      <vt:variant>
        <vt:i4>1</vt:i4>
      </vt:variant>
      <vt:variant>
        <vt:lpstr>Titres des diapositives</vt:lpstr>
      </vt:variant>
      <vt:variant>
        <vt:i4>41</vt:i4>
      </vt:variant>
    </vt:vector>
  </HeadingPairs>
  <TitlesOfParts>
    <vt:vector size="43" baseType="lpstr">
      <vt:lpstr>Oriel</vt:lpstr>
      <vt:lpstr>C:\Users\HP\Desktop\tipe\Classeur3.xlsx</vt:lpstr>
      <vt:lpstr>Le vote numérique</vt:lpstr>
      <vt:lpstr>Plan</vt:lpstr>
      <vt:lpstr>I-Définition du vote numérique : </vt:lpstr>
      <vt:lpstr>La fraude aux élections: </vt:lpstr>
      <vt:lpstr>II – Le vote numérique - une stratégie globale en matière de technologies de l’information </vt:lpstr>
      <vt:lpstr>Présentation PowerPoint</vt:lpstr>
      <vt:lpstr>Les différents modes de scrutins </vt:lpstr>
      <vt:lpstr>  Avantages et inconvénients de chacun de ces systèmes  </vt:lpstr>
      <vt:lpstr>L’expérience intéressante de la France :  Le logiciel SoluVote </vt:lpstr>
      <vt:lpstr>Le mode adopté au Maroc</vt:lpstr>
      <vt:lpstr> Exemple pratique de répartition du système de fort reste que notre pays a  adopté:</vt:lpstr>
      <vt:lpstr>Présentation PowerPoint</vt:lpstr>
      <vt:lpstr>Ma contribution  </vt:lpstr>
      <vt:lpstr>Sprout : l’outil incontournable</vt:lpstr>
      <vt:lpstr>          L’ objet de cette base est d’enregistrer, de stocker et de gérer des renseignements sur les électeurs.</vt:lpstr>
      <vt:lpstr>Second exemple de distribution de sièges selon « la plus forte moyenne »  </vt:lpstr>
      <vt:lpstr>   Création de ma  première table ‘election 1’ </vt:lpstr>
      <vt:lpstr>  Création de ma seconde table</vt:lpstr>
      <vt:lpstr>Ordre décroissant des sièges et répétitivité. </vt:lpstr>
      <vt:lpstr>Relation clé primaire / clé étrangère.</vt:lpstr>
      <vt:lpstr> Modélisation pluridimensionnelle sous phpMyadmin selon les listes.</vt:lpstr>
      <vt:lpstr>  B. Reconnaissance des empreintes digitales   </vt:lpstr>
      <vt:lpstr>   C. Un réseau intranet à l’échelle nationale? </vt:lpstr>
      <vt:lpstr> Comparaison entre Système distribué et centralisé </vt:lpstr>
      <vt:lpstr>Présentation PowerPoint</vt:lpstr>
      <vt:lpstr>Le réseau WAN: </vt:lpstr>
      <vt:lpstr>Topologie en étoile pour laquelle j’ai opté:</vt:lpstr>
      <vt:lpstr>Avantages et inconvénients du réseau WAN:</vt:lpstr>
      <vt:lpstr>D. Sécurisation du réseau: </vt:lpstr>
      <vt:lpstr>Quelques méthodes innovatrices</vt:lpstr>
      <vt:lpstr>Sécurisation de la procédure électorale</vt:lpstr>
      <vt:lpstr>Conclusion:</vt:lpstr>
      <vt:lpstr>Ressources:</vt:lpstr>
      <vt:lpstr>Merci pour votre attention!</vt:lpstr>
      <vt:lpstr>Annexe 1: Chat avec M. Derrick Kearney</vt:lpstr>
      <vt:lpstr>Annexe 2: Calculatrice de sièges électoraux  sous Excel que j’ai testé en modifiant certains paramètres </vt:lpstr>
      <vt:lpstr>Annexe 3:  Annexe 3: Premier contact avec la société hp sur la faisabilité et la fiabilité du « printfingers » grâce à Sprout.</vt:lpstr>
      <vt:lpstr>Annexe 4: Chat avec Mlle Jasmine sur la faisabilité de cette idée: (j’ai reçu une copie sur mon Gmail après la fermeture de la fenêtre de discussion)   </vt:lpstr>
      <vt:lpstr>Présentation PowerPoint</vt:lpstr>
      <vt:lpstr>Choix du sujet et lien avec le thème </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HP</dc:creator>
  <cp:lastModifiedBy>MAZARS</cp:lastModifiedBy>
  <cp:revision>239</cp:revision>
  <dcterms:created xsi:type="dcterms:W3CDTF">2015-06-21T20:53:29Z</dcterms:created>
  <dcterms:modified xsi:type="dcterms:W3CDTF">2015-06-30T23:58:42Z</dcterms:modified>
</cp:coreProperties>
</file>